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2"/>
  </p:notesMasterIdLst>
  <p:handoutMasterIdLst>
    <p:handoutMasterId r:id="rId13"/>
  </p:handoutMasterIdLst>
  <p:sldIdLst>
    <p:sldId id="1874" r:id="rId2"/>
    <p:sldId id="1908" r:id="rId3"/>
    <p:sldId id="1909" r:id="rId4"/>
    <p:sldId id="1915" r:id="rId5"/>
    <p:sldId id="1916" r:id="rId6"/>
    <p:sldId id="1910" r:id="rId7"/>
    <p:sldId id="1911" r:id="rId8"/>
    <p:sldId id="1912" r:id="rId9"/>
    <p:sldId id="1913" r:id="rId10"/>
    <p:sldId id="1917"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57"/>
    <p:restoredTop sz="96138"/>
  </p:normalViewPr>
  <p:slideViewPr>
    <p:cSldViewPr snapToGrid="0" snapToObjects="1">
      <p:cViewPr varScale="1">
        <p:scale>
          <a:sx n="116" d="100"/>
          <a:sy n="116" d="100"/>
        </p:scale>
        <p:origin x="216"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8B2F3-75D5-4543-8FCB-9B13B67B617A}" type="doc">
      <dgm:prSet loTypeId="urn:microsoft.com/office/officeart/2008/layout/NameandTitleOrganizationalChart" loCatId="" qsTypeId="urn:microsoft.com/office/officeart/2005/8/quickstyle/simple1" qsCatId="simple" csTypeId="urn:microsoft.com/office/officeart/2005/8/colors/accent1_2" csCatId="accent1" phldr="1"/>
      <dgm:spPr/>
      <dgm:t>
        <a:bodyPr/>
        <a:lstStyle/>
        <a:p>
          <a:endParaRPr kumimoji="1" lang="ja-JP" altLang="en-US"/>
        </a:p>
      </dgm:t>
    </dgm:pt>
    <dgm:pt modelId="{EC122072-6594-1C4A-A914-EF8A347F9621}">
      <dgm:prSet phldrT="[テキスト]"/>
      <dgm:spPr/>
      <dgm:t>
        <a:bodyPr/>
        <a:lstStyle/>
        <a:p>
          <a:r>
            <a:rPr kumimoji="1" lang="ja-JP" altLang="en-US"/>
            <a:t>空き家アドバイザー協議会支部</a:t>
          </a:r>
        </a:p>
      </dgm:t>
    </dgm:pt>
    <dgm:pt modelId="{791AE131-9FD5-6E43-BD63-E3AA2D3D62BE}" type="parTrans" cxnId="{C560DAC5-788D-E84F-9B34-B42BA33B8EA0}">
      <dgm:prSet/>
      <dgm:spPr/>
      <dgm:t>
        <a:bodyPr/>
        <a:lstStyle/>
        <a:p>
          <a:endParaRPr kumimoji="1" lang="ja-JP" altLang="en-US"/>
        </a:p>
      </dgm:t>
    </dgm:pt>
    <dgm:pt modelId="{B6A7041C-627C-854F-AFF8-159461FB2F6E}" type="sibTrans" cxnId="{C560DAC5-788D-E84F-9B34-B42BA33B8EA0}">
      <dgm:prSet/>
      <dgm:spPr>
        <a:ln>
          <a:solidFill>
            <a:schemeClr val="bg1"/>
          </a:solidFill>
        </a:ln>
      </dgm:spPr>
      <dgm:t>
        <a:bodyPr/>
        <a:lstStyle/>
        <a:p>
          <a:endParaRPr kumimoji="1" lang="ja-JP" altLang="en-US"/>
        </a:p>
      </dgm:t>
    </dgm:pt>
    <dgm:pt modelId="{721D7C89-008E-F74A-9D19-B5EA69F57E08}">
      <dgm:prSet phldrT="[テキスト]"/>
      <dgm:spPr/>
      <dgm:t>
        <a:bodyPr/>
        <a:lstStyle/>
        <a:p>
          <a:r>
            <a:rPr kumimoji="1" lang="ja-JP" altLang="en-US"/>
            <a:t>調査</a:t>
          </a:r>
        </a:p>
      </dgm:t>
    </dgm:pt>
    <dgm:pt modelId="{1B6B93C1-808E-EA45-B8ED-D9987566CEB5}" type="parTrans" cxnId="{440F4990-D972-694F-A586-509C2C109F01}">
      <dgm:prSet/>
      <dgm:spPr/>
      <dgm:t>
        <a:bodyPr/>
        <a:lstStyle/>
        <a:p>
          <a:endParaRPr kumimoji="1" lang="ja-JP" altLang="en-US"/>
        </a:p>
      </dgm:t>
    </dgm:pt>
    <dgm:pt modelId="{F06CB454-4C38-EB42-830C-5198FF33E4F2}" type="sibTrans" cxnId="{440F4990-D972-694F-A586-509C2C109F01}">
      <dgm:prSet custT="1"/>
      <dgm:spPr/>
      <dgm:t>
        <a:bodyPr/>
        <a:lstStyle/>
        <a:p>
          <a:pPr algn="ctr"/>
          <a:r>
            <a:rPr kumimoji="1" lang="ja-JP" altLang="en-US" sz="700"/>
            <a:t>・インスペクション</a:t>
          </a:r>
          <a:endParaRPr kumimoji="1" lang="en-US" altLang="ja-JP" sz="700" dirty="0"/>
        </a:p>
        <a:p>
          <a:pPr algn="ctr"/>
          <a:r>
            <a:rPr kumimoji="1" lang="ja-JP" altLang="en-US" sz="700"/>
            <a:t>（古民家再生総合調査・</a:t>
          </a:r>
          <a:endParaRPr kumimoji="1" lang="en-US" altLang="ja-JP" sz="700" dirty="0"/>
        </a:p>
        <a:p>
          <a:pPr algn="ctr"/>
          <a:r>
            <a:rPr kumimoji="1" lang="ja-JP" altLang="en-US" sz="700"/>
            <a:t>木造住宅簡易鑑定）</a:t>
          </a:r>
          <a:endParaRPr kumimoji="1" lang="en-US" altLang="ja-JP" sz="700" dirty="0"/>
        </a:p>
        <a:p>
          <a:pPr algn="ctr"/>
          <a:r>
            <a:rPr kumimoji="1" lang="ja-JP" altLang="en-US" sz="700"/>
            <a:t>・空き家活用（株）連携</a:t>
          </a:r>
          <a:endParaRPr kumimoji="1" lang="en-US" altLang="ja-JP" sz="700" dirty="0"/>
        </a:p>
        <a:p>
          <a:pPr algn="ctr"/>
          <a:endParaRPr kumimoji="1" lang="ja-JP" altLang="en-US" sz="700"/>
        </a:p>
      </dgm:t>
    </dgm:pt>
    <dgm:pt modelId="{3C6A64C5-B001-314C-A097-AE30B88ED347}">
      <dgm:prSet phldrT="[テキスト]"/>
      <dgm:spPr/>
      <dgm:t>
        <a:bodyPr/>
        <a:lstStyle/>
        <a:p>
          <a:r>
            <a:rPr kumimoji="1" lang="ja-JP" altLang="en-US"/>
            <a:t>予防</a:t>
          </a:r>
        </a:p>
      </dgm:t>
    </dgm:pt>
    <dgm:pt modelId="{87D54257-9E4C-3849-95FE-BDA2E6FB2B4A}" type="parTrans" cxnId="{20DD68BB-39C6-864E-ABAB-1C791AEFC415}">
      <dgm:prSet/>
      <dgm:spPr/>
      <dgm:t>
        <a:bodyPr/>
        <a:lstStyle/>
        <a:p>
          <a:endParaRPr kumimoji="1" lang="ja-JP" altLang="en-US"/>
        </a:p>
      </dgm:t>
    </dgm:pt>
    <dgm:pt modelId="{26661E5F-C65A-B04B-92BF-EAB1771A99D8}" type="sibTrans" cxnId="{20DD68BB-39C6-864E-ABAB-1C791AEFC415}">
      <dgm:prSet custT="1"/>
      <dgm:spPr/>
      <dgm:t>
        <a:bodyPr/>
        <a:lstStyle/>
        <a:p>
          <a:pPr algn="ctr"/>
          <a:r>
            <a:rPr kumimoji="1" lang="ja-JP" altLang="en-US" sz="700"/>
            <a:t>住教育普及</a:t>
          </a:r>
          <a:endParaRPr kumimoji="1" lang="en-US" altLang="ja-JP" sz="700" dirty="0"/>
        </a:p>
        <a:p>
          <a:pPr algn="ctr"/>
          <a:r>
            <a:rPr kumimoji="1" lang="ja-JP" altLang="en-US" sz="700"/>
            <a:t>住教育推進機構との連携</a:t>
          </a:r>
          <a:endParaRPr kumimoji="1" lang="en-US" altLang="ja-JP" sz="700" dirty="0"/>
        </a:p>
      </dgm:t>
    </dgm:pt>
    <dgm:pt modelId="{0F166DA3-5688-9C45-A13D-904587B8E290}">
      <dgm:prSet phldrT="[テキスト]"/>
      <dgm:spPr/>
      <dgm:t>
        <a:bodyPr/>
        <a:lstStyle/>
        <a:p>
          <a:r>
            <a:rPr kumimoji="1" lang="ja-JP" altLang="en-US"/>
            <a:t>管理</a:t>
          </a:r>
        </a:p>
      </dgm:t>
    </dgm:pt>
    <dgm:pt modelId="{E621B4C2-5048-9549-A2C7-960E76DEFCA5}" type="parTrans" cxnId="{9086563E-7566-8449-92F0-60564B5FE795}">
      <dgm:prSet/>
      <dgm:spPr/>
      <dgm:t>
        <a:bodyPr/>
        <a:lstStyle/>
        <a:p>
          <a:endParaRPr kumimoji="1" lang="ja-JP" altLang="en-US"/>
        </a:p>
      </dgm:t>
    </dgm:pt>
    <dgm:pt modelId="{5E3C9656-0EA2-7644-821B-419BD9DBA840}" type="sibTrans" cxnId="{9086563E-7566-8449-92F0-60564B5FE795}">
      <dgm:prSet custT="1"/>
      <dgm:spPr/>
      <dgm:t>
        <a:bodyPr/>
        <a:lstStyle/>
        <a:p>
          <a:pPr algn="ctr"/>
          <a:r>
            <a:rPr kumimoji="1" lang="en-US" altLang="ja-JP" sz="800" dirty="0"/>
            <a:t>YAMORI</a:t>
          </a:r>
          <a:endParaRPr kumimoji="1" lang="ja-JP" altLang="en-US" sz="800"/>
        </a:p>
      </dgm:t>
    </dgm:pt>
    <dgm:pt modelId="{0685F513-A915-5B48-9B5D-F491F0838F5E}">
      <dgm:prSet phldrT="[テキスト]"/>
      <dgm:spPr/>
      <dgm:t>
        <a:bodyPr/>
        <a:lstStyle/>
        <a:p>
          <a:r>
            <a:rPr kumimoji="1" lang="ja-JP" altLang="en-US"/>
            <a:t>解体</a:t>
          </a:r>
        </a:p>
      </dgm:t>
    </dgm:pt>
    <dgm:pt modelId="{1585EB57-6DEA-9740-9487-7A6E6493D4B2}" type="parTrans" cxnId="{10BF0E31-EDDE-1240-80DB-B9651D9B32C6}">
      <dgm:prSet/>
      <dgm:spPr/>
      <dgm:t>
        <a:bodyPr/>
        <a:lstStyle/>
        <a:p>
          <a:endParaRPr kumimoji="1" lang="ja-JP" altLang="en-US"/>
        </a:p>
      </dgm:t>
    </dgm:pt>
    <dgm:pt modelId="{27BDAD6B-7355-5E4C-823B-DE562B78F12F}" type="sibTrans" cxnId="{10BF0E31-EDDE-1240-80DB-B9651D9B32C6}">
      <dgm:prSet custT="1"/>
      <dgm:spPr/>
      <dgm:t>
        <a:bodyPr/>
        <a:lstStyle/>
        <a:p>
          <a:pPr algn="ctr"/>
          <a:r>
            <a:rPr kumimoji="1" lang="ja-JP" altLang="en-US" sz="800"/>
            <a:t>移築</a:t>
          </a:r>
          <a:endParaRPr kumimoji="1" lang="en-US" altLang="ja-JP" sz="800" dirty="0"/>
        </a:p>
        <a:p>
          <a:pPr algn="ctr"/>
          <a:r>
            <a:rPr kumimoji="1" lang="ja-JP" altLang="en-US" sz="800"/>
            <a:t>カーボンクレジット</a:t>
          </a:r>
          <a:endParaRPr kumimoji="1" lang="en-US" altLang="ja-JP" sz="800" dirty="0"/>
        </a:p>
        <a:p>
          <a:pPr algn="ctr"/>
          <a:r>
            <a:rPr kumimoji="1" lang="ja-JP" altLang="en-US" sz="800"/>
            <a:t>古材倉庫</a:t>
          </a:r>
        </a:p>
      </dgm:t>
    </dgm:pt>
    <dgm:pt modelId="{E8C294BD-D6FF-AB4A-B70F-E068C296DAB3}">
      <dgm:prSet phldrT="[テキスト]"/>
      <dgm:spPr/>
      <dgm:t>
        <a:bodyPr/>
        <a:lstStyle/>
        <a:p>
          <a:r>
            <a:rPr kumimoji="1" lang="ja-JP" altLang="en-US"/>
            <a:t>活用</a:t>
          </a:r>
        </a:p>
      </dgm:t>
    </dgm:pt>
    <dgm:pt modelId="{C4F19D9F-8478-804C-A774-C0E357218DEA}" type="parTrans" cxnId="{C116072B-272B-9344-83E7-236427784B44}">
      <dgm:prSet/>
      <dgm:spPr/>
      <dgm:t>
        <a:bodyPr/>
        <a:lstStyle/>
        <a:p>
          <a:endParaRPr kumimoji="1" lang="ja-JP" altLang="en-US"/>
        </a:p>
      </dgm:t>
    </dgm:pt>
    <dgm:pt modelId="{B191D17A-F994-7C43-8736-D2FBC8EC7BBF}" type="sibTrans" cxnId="{C116072B-272B-9344-83E7-236427784B44}">
      <dgm:prSet custT="1"/>
      <dgm:spPr/>
      <dgm:t>
        <a:bodyPr/>
        <a:lstStyle/>
        <a:p>
          <a:pPr algn="ctr"/>
          <a:r>
            <a:rPr kumimoji="1" lang="ja-JP" altLang="en-US" sz="800"/>
            <a:t>ファンド</a:t>
          </a:r>
          <a:endParaRPr kumimoji="1" lang="en-US" altLang="ja-JP" sz="800" dirty="0"/>
        </a:p>
        <a:p>
          <a:pPr algn="ctr"/>
          <a:r>
            <a:rPr kumimoji="1" lang="ja-JP" altLang="en-US" sz="800"/>
            <a:t>交付金</a:t>
          </a:r>
          <a:endParaRPr kumimoji="1" lang="en-US" altLang="ja-JP" sz="800" dirty="0"/>
        </a:p>
        <a:p>
          <a:pPr algn="ctr"/>
          <a:r>
            <a:rPr kumimoji="1" lang="ja-JP" altLang="en-US" sz="800"/>
            <a:t>休眠預金</a:t>
          </a:r>
        </a:p>
      </dgm:t>
    </dgm:pt>
    <dgm:pt modelId="{E7DF5296-0B64-4C42-911C-01592C58A044}">
      <dgm:prSet phldrT="[テキスト]"/>
      <dgm:spPr/>
      <dgm:t>
        <a:bodyPr/>
        <a:lstStyle/>
        <a:p>
          <a:r>
            <a:rPr kumimoji="1" lang="ja-JP" altLang="en-US"/>
            <a:t>専門家対応</a:t>
          </a:r>
        </a:p>
      </dgm:t>
    </dgm:pt>
    <dgm:pt modelId="{22D7E7AC-CD55-8A46-9D3B-E9294D18819A}" type="parTrans" cxnId="{A0639595-E30A-AE4D-8D8A-CA670FED93F2}">
      <dgm:prSet/>
      <dgm:spPr/>
      <dgm:t>
        <a:bodyPr/>
        <a:lstStyle/>
        <a:p>
          <a:endParaRPr kumimoji="1" lang="ja-JP" altLang="en-US"/>
        </a:p>
      </dgm:t>
    </dgm:pt>
    <dgm:pt modelId="{38730778-0B41-C143-8E8D-ED6ADDDDBDB5}" type="sibTrans" cxnId="{A0639595-E30A-AE4D-8D8A-CA670FED93F2}">
      <dgm:prSet custT="1"/>
      <dgm:spPr/>
      <dgm:t>
        <a:bodyPr/>
        <a:lstStyle/>
        <a:p>
          <a:r>
            <a:rPr kumimoji="1" lang="ja-JP" altLang="en-US" sz="800"/>
            <a:t>ベリーベスト法律事務所との連携</a:t>
          </a:r>
        </a:p>
      </dgm:t>
    </dgm:pt>
    <dgm:pt modelId="{72BF640B-8273-DE4C-AE83-99DACA30DE54}" type="pres">
      <dgm:prSet presAssocID="{9858B2F3-75D5-4543-8FCB-9B13B67B617A}" presName="hierChild1" presStyleCnt="0">
        <dgm:presLayoutVars>
          <dgm:orgChart val="1"/>
          <dgm:chPref val="1"/>
          <dgm:dir/>
          <dgm:animOne val="branch"/>
          <dgm:animLvl val="lvl"/>
          <dgm:resizeHandles/>
        </dgm:presLayoutVars>
      </dgm:prSet>
      <dgm:spPr/>
    </dgm:pt>
    <dgm:pt modelId="{746D1231-66CC-EB4E-827A-00256B7537EC}" type="pres">
      <dgm:prSet presAssocID="{EC122072-6594-1C4A-A914-EF8A347F9621}" presName="hierRoot1" presStyleCnt="0">
        <dgm:presLayoutVars>
          <dgm:hierBranch val="init"/>
        </dgm:presLayoutVars>
      </dgm:prSet>
      <dgm:spPr/>
    </dgm:pt>
    <dgm:pt modelId="{95244629-A58D-4148-94FA-FAAE67B23E34}" type="pres">
      <dgm:prSet presAssocID="{EC122072-6594-1C4A-A914-EF8A347F9621}" presName="rootComposite1" presStyleCnt="0"/>
      <dgm:spPr/>
    </dgm:pt>
    <dgm:pt modelId="{B2A5790D-E827-6D4A-A3C9-6C6504019AC6}" type="pres">
      <dgm:prSet presAssocID="{EC122072-6594-1C4A-A914-EF8A347F9621}" presName="rootText1" presStyleLbl="node0" presStyleIdx="0" presStyleCnt="1" custScaleX="187135" custScaleY="86626">
        <dgm:presLayoutVars>
          <dgm:chMax/>
          <dgm:chPref val="3"/>
        </dgm:presLayoutVars>
      </dgm:prSet>
      <dgm:spPr/>
    </dgm:pt>
    <dgm:pt modelId="{CABA3488-BC38-EF40-91FE-B3DD98F77B4F}" type="pres">
      <dgm:prSet presAssocID="{EC122072-6594-1C4A-A914-EF8A347F9621}" presName="titleText1" presStyleLbl="fgAcc0" presStyleIdx="0" presStyleCnt="1" custLinFactX="100000" custLinFactY="-45472" custLinFactNeighborX="130876" custLinFactNeighborY="-100000">
        <dgm:presLayoutVars>
          <dgm:chMax val="0"/>
          <dgm:chPref val="0"/>
        </dgm:presLayoutVars>
      </dgm:prSet>
      <dgm:spPr/>
    </dgm:pt>
    <dgm:pt modelId="{2FD8832B-5C15-D04B-AF78-B9B9490F092C}" type="pres">
      <dgm:prSet presAssocID="{EC122072-6594-1C4A-A914-EF8A347F9621}" presName="rootConnector1" presStyleLbl="node1" presStyleIdx="0" presStyleCnt="6"/>
      <dgm:spPr/>
    </dgm:pt>
    <dgm:pt modelId="{4FA4F065-6FAA-6842-9486-DAC934712F3C}" type="pres">
      <dgm:prSet presAssocID="{EC122072-6594-1C4A-A914-EF8A347F9621}" presName="hierChild2" presStyleCnt="0"/>
      <dgm:spPr/>
    </dgm:pt>
    <dgm:pt modelId="{8D6278EC-57CD-4C47-837D-FFB9021BB079}" type="pres">
      <dgm:prSet presAssocID="{1B6B93C1-808E-EA45-B8ED-D9987566CEB5}" presName="Name37" presStyleLbl="parChTrans1D2" presStyleIdx="0" presStyleCnt="6"/>
      <dgm:spPr/>
    </dgm:pt>
    <dgm:pt modelId="{3DC00108-0428-404D-B02A-7A76A4D7199B}" type="pres">
      <dgm:prSet presAssocID="{721D7C89-008E-F74A-9D19-B5EA69F57E08}" presName="hierRoot2" presStyleCnt="0">
        <dgm:presLayoutVars>
          <dgm:hierBranch val="init"/>
        </dgm:presLayoutVars>
      </dgm:prSet>
      <dgm:spPr/>
    </dgm:pt>
    <dgm:pt modelId="{DD54834F-8525-F046-8D8B-1D422B62D59F}" type="pres">
      <dgm:prSet presAssocID="{721D7C89-008E-F74A-9D19-B5EA69F57E08}" presName="rootComposite" presStyleCnt="0"/>
      <dgm:spPr/>
    </dgm:pt>
    <dgm:pt modelId="{8DA2BAD6-A2C4-BB4D-ACF5-CC00C85C8454}" type="pres">
      <dgm:prSet presAssocID="{721D7C89-008E-F74A-9D19-B5EA69F57E08}" presName="rootText" presStyleLbl="node1" presStyleIdx="0" presStyleCnt="6">
        <dgm:presLayoutVars>
          <dgm:chMax/>
          <dgm:chPref val="3"/>
        </dgm:presLayoutVars>
      </dgm:prSet>
      <dgm:spPr/>
    </dgm:pt>
    <dgm:pt modelId="{77A67EE6-B244-F742-811C-BAE5A1B32315}" type="pres">
      <dgm:prSet presAssocID="{721D7C89-008E-F74A-9D19-B5EA69F57E08}" presName="titleText2" presStyleLbl="fgAcc1" presStyleIdx="0" presStyleCnt="6" custScaleX="129250" custScaleY="555476" custLinFactY="100000" custLinFactNeighborX="23144" custLinFactNeighborY="121995">
        <dgm:presLayoutVars>
          <dgm:chMax val="0"/>
          <dgm:chPref val="0"/>
        </dgm:presLayoutVars>
      </dgm:prSet>
      <dgm:spPr/>
    </dgm:pt>
    <dgm:pt modelId="{30802FCD-2DAF-8241-8D6F-2F10A0182350}" type="pres">
      <dgm:prSet presAssocID="{721D7C89-008E-F74A-9D19-B5EA69F57E08}" presName="rootConnector" presStyleLbl="node2" presStyleIdx="0" presStyleCnt="0"/>
      <dgm:spPr/>
    </dgm:pt>
    <dgm:pt modelId="{346D8E22-B522-FB4A-A06F-CF7D76764B63}" type="pres">
      <dgm:prSet presAssocID="{721D7C89-008E-F74A-9D19-B5EA69F57E08}" presName="hierChild4" presStyleCnt="0"/>
      <dgm:spPr/>
    </dgm:pt>
    <dgm:pt modelId="{425E9C27-3381-9F40-9898-98A41BD569D0}" type="pres">
      <dgm:prSet presAssocID="{721D7C89-008E-F74A-9D19-B5EA69F57E08}" presName="hierChild5" presStyleCnt="0"/>
      <dgm:spPr/>
    </dgm:pt>
    <dgm:pt modelId="{D052A264-D35E-B74A-A134-201791E0A285}" type="pres">
      <dgm:prSet presAssocID="{87D54257-9E4C-3849-95FE-BDA2E6FB2B4A}" presName="Name37" presStyleLbl="parChTrans1D2" presStyleIdx="1" presStyleCnt="6"/>
      <dgm:spPr/>
    </dgm:pt>
    <dgm:pt modelId="{D1F25FA6-CCBB-364D-B000-04BB8CC38BDD}" type="pres">
      <dgm:prSet presAssocID="{3C6A64C5-B001-314C-A097-AE30B88ED347}" presName="hierRoot2" presStyleCnt="0">
        <dgm:presLayoutVars>
          <dgm:hierBranch val="init"/>
        </dgm:presLayoutVars>
      </dgm:prSet>
      <dgm:spPr/>
    </dgm:pt>
    <dgm:pt modelId="{A8259AF3-ED1F-C24B-A68C-6033E721BF18}" type="pres">
      <dgm:prSet presAssocID="{3C6A64C5-B001-314C-A097-AE30B88ED347}" presName="rootComposite" presStyleCnt="0"/>
      <dgm:spPr/>
    </dgm:pt>
    <dgm:pt modelId="{70DA9527-C38B-DF4F-AED7-712A5286DF7B}" type="pres">
      <dgm:prSet presAssocID="{3C6A64C5-B001-314C-A097-AE30B88ED347}" presName="rootText" presStyleLbl="node1" presStyleIdx="1" presStyleCnt="6">
        <dgm:presLayoutVars>
          <dgm:chMax/>
          <dgm:chPref val="3"/>
        </dgm:presLayoutVars>
      </dgm:prSet>
      <dgm:spPr/>
    </dgm:pt>
    <dgm:pt modelId="{339E1F14-0BD1-3840-BC2F-DE5F23E144B4}" type="pres">
      <dgm:prSet presAssocID="{3C6A64C5-B001-314C-A097-AE30B88ED347}" presName="titleText2" presStyleLbl="fgAcc1" presStyleIdx="1" presStyleCnt="6" custScaleX="134628" custScaleY="307098" custLinFactNeighborX="4428" custLinFactNeighborY="94477">
        <dgm:presLayoutVars>
          <dgm:chMax val="0"/>
          <dgm:chPref val="0"/>
        </dgm:presLayoutVars>
      </dgm:prSet>
      <dgm:spPr/>
    </dgm:pt>
    <dgm:pt modelId="{CC2B5D8B-0E1E-5442-9452-BD42F262F59B}" type="pres">
      <dgm:prSet presAssocID="{3C6A64C5-B001-314C-A097-AE30B88ED347}" presName="rootConnector" presStyleLbl="node2" presStyleIdx="0" presStyleCnt="0"/>
      <dgm:spPr/>
    </dgm:pt>
    <dgm:pt modelId="{0DD48F02-4C3D-C34D-840B-33A39A1C06CD}" type="pres">
      <dgm:prSet presAssocID="{3C6A64C5-B001-314C-A097-AE30B88ED347}" presName="hierChild4" presStyleCnt="0"/>
      <dgm:spPr/>
    </dgm:pt>
    <dgm:pt modelId="{33B5C7B2-D2AB-F24D-9586-2B8DD76E3E51}" type="pres">
      <dgm:prSet presAssocID="{3C6A64C5-B001-314C-A097-AE30B88ED347}" presName="hierChild5" presStyleCnt="0"/>
      <dgm:spPr/>
    </dgm:pt>
    <dgm:pt modelId="{95B91127-4F3C-C143-807C-DA6D57F9406F}" type="pres">
      <dgm:prSet presAssocID="{E621B4C2-5048-9549-A2C7-960E76DEFCA5}" presName="Name37" presStyleLbl="parChTrans1D2" presStyleIdx="2" presStyleCnt="6"/>
      <dgm:spPr/>
    </dgm:pt>
    <dgm:pt modelId="{28FE74CF-BE5F-3043-A791-24A73F9C5EC0}" type="pres">
      <dgm:prSet presAssocID="{0F166DA3-5688-9C45-A13D-904587B8E290}" presName="hierRoot2" presStyleCnt="0">
        <dgm:presLayoutVars>
          <dgm:hierBranch val="init"/>
        </dgm:presLayoutVars>
      </dgm:prSet>
      <dgm:spPr/>
    </dgm:pt>
    <dgm:pt modelId="{FCE0B5A8-25CF-C642-AB93-44CDD8009985}" type="pres">
      <dgm:prSet presAssocID="{0F166DA3-5688-9C45-A13D-904587B8E290}" presName="rootComposite" presStyleCnt="0"/>
      <dgm:spPr/>
    </dgm:pt>
    <dgm:pt modelId="{9FA25ABD-987A-5740-8A06-3C2A1A6C397C}" type="pres">
      <dgm:prSet presAssocID="{0F166DA3-5688-9C45-A13D-904587B8E290}" presName="rootText" presStyleLbl="node1" presStyleIdx="2" presStyleCnt="6">
        <dgm:presLayoutVars>
          <dgm:chMax/>
          <dgm:chPref val="3"/>
        </dgm:presLayoutVars>
      </dgm:prSet>
      <dgm:spPr/>
    </dgm:pt>
    <dgm:pt modelId="{BF58364D-6EDB-294F-B428-9923058C36B0}" type="pres">
      <dgm:prSet presAssocID="{0F166DA3-5688-9C45-A13D-904587B8E290}" presName="titleText2" presStyleLbl="fgAcc1" presStyleIdx="2" presStyleCnt="6" custFlipVert="0" custScaleX="65760" custScaleY="236815" custLinFactNeighborX="9290" custLinFactNeighborY="79057">
        <dgm:presLayoutVars>
          <dgm:chMax val="0"/>
          <dgm:chPref val="0"/>
        </dgm:presLayoutVars>
      </dgm:prSet>
      <dgm:spPr/>
    </dgm:pt>
    <dgm:pt modelId="{40804012-2CC6-D145-AF9D-1B82FF3CCC0C}" type="pres">
      <dgm:prSet presAssocID="{0F166DA3-5688-9C45-A13D-904587B8E290}" presName="rootConnector" presStyleLbl="node2" presStyleIdx="0" presStyleCnt="0"/>
      <dgm:spPr/>
    </dgm:pt>
    <dgm:pt modelId="{937EDC67-77C0-3848-A311-6F7388A67653}" type="pres">
      <dgm:prSet presAssocID="{0F166DA3-5688-9C45-A13D-904587B8E290}" presName="hierChild4" presStyleCnt="0"/>
      <dgm:spPr/>
    </dgm:pt>
    <dgm:pt modelId="{A4C9F85F-CB74-0D4E-8082-DE4EB0618D53}" type="pres">
      <dgm:prSet presAssocID="{0F166DA3-5688-9C45-A13D-904587B8E290}" presName="hierChild5" presStyleCnt="0"/>
      <dgm:spPr/>
    </dgm:pt>
    <dgm:pt modelId="{C936147C-A57B-8F4F-958C-9873727CF698}" type="pres">
      <dgm:prSet presAssocID="{C4F19D9F-8478-804C-A774-C0E357218DEA}" presName="Name37" presStyleLbl="parChTrans1D2" presStyleIdx="3" presStyleCnt="6"/>
      <dgm:spPr/>
    </dgm:pt>
    <dgm:pt modelId="{162405D5-01FC-DD49-9CB2-1C9513DB9E82}" type="pres">
      <dgm:prSet presAssocID="{E8C294BD-D6FF-AB4A-B70F-E068C296DAB3}" presName="hierRoot2" presStyleCnt="0">
        <dgm:presLayoutVars>
          <dgm:hierBranch val="init"/>
        </dgm:presLayoutVars>
      </dgm:prSet>
      <dgm:spPr/>
    </dgm:pt>
    <dgm:pt modelId="{A26F08D8-6AAB-0A4E-A5A3-63EFA6E2F0B9}" type="pres">
      <dgm:prSet presAssocID="{E8C294BD-D6FF-AB4A-B70F-E068C296DAB3}" presName="rootComposite" presStyleCnt="0"/>
      <dgm:spPr/>
    </dgm:pt>
    <dgm:pt modelId="{9D21E614-4E89-3E4B-BCBF-4DE51EC06ED4}" type="pres">
      <dgm:prSet presAssocID="{E8C294BD-D6FF-AB4A-B70F-E068C296DAB3}" presName="rootText" presStyleLbl="node1" presStyleIdx="3" presStyleCnt="6">
        <dgm:presLayoutVars>
          <dgm:chMax/>
          <dgm:chPref val="3"/>
        </dgm:presLayoutVars>
      </dgm:prSet>
      <dgm:spPr/>
    </dgm:pt>
    <dgm:pt modelId="{C89E5FA0-79F3-D943-8E5E-5AD24B618EF2}" type="pres">
      <dgm:prSet presAssocID="{E8C294BD-D6FF-AB4A-B70F-E068C296DAB3}" presName="titleText2" presStyleLbl="fgAcc1" presStyleIdx="3" presStyleCnt="6" custScaleY="370416" custLinFactY="45114" custLinFactNeighborX="6964" custLinFactNeighborY="100000">
        <dgm:presLayoutVars>
          <dgm:chMax val="0"/>
          <dgm:chPref val="0"/>
        </dgm:presLayoutVars>
      </dgm:prSet>
      <dgm:spPr/>
    </dgm:pt>
    <dgm:pt modelId="{B2391506-7A4B-4D41-92D9-17DA9F162D94}" type="pres">
      <dgm:prSet presAssocID="{E8C294BD-D6FF-AB4A-B70F-E068C296DAB3}" presName="rootConnector" presStyleLbl="node2" presStyleIdx="0" presStyleCnt="0"/>
      <dgm:spPr/>
    </dgm:pt>
    <dgm:pt modelId="{297F5985-BADD-0745-BFB1-6DFEC5889999}" type="pres">
      <dgm:prSet presAssocID="{E8C294BD-D6FF-AB4A-B70F-E068C296DAB3}" presName="hierChild4" presStyleCnt="0"/>
      <dgm:spPr/>
    </dgm:pt>
    <dgm:pt modelId="{6B415BFF-D157-0B4B-93FA-B700BF86AABE}" type="pres">
      <dgm:prSet presAssocID="{E8C294BD-D6FF-AB4A-B70F-E068C296DAB3}" presName="hierChild5" presStyleCnt="0"/>
      <dgm:spPr/>
    </dgm:pt>
    <dgm:pt modelId="{F03A61FC-392B-8E42-A385-6CF9F92F2F05}" type="pres">
      <dgm:prSet presAssocID="{1585EB57-6DEA-9740-9487-7A6E6493D4B2}" presName="Name37" presStyleLbl="parChTrans1D2" presStyleIdx="4" presStyleCnt="6"/>
      <dgm:spPr/>
    </dgm:pt>
    <dgm:pt modelId="{FCB2D71D-3D8C-D745-8A22-CE2B302F2256}" type="pres">
      <dgm:prSet presAssocID="{0685F513-A915-5B48-9B5D-F491F0838F5E}" presName="hierRoot2" presStyleCnt="0">
        <dgm:presLayoutVars>
          <dgm:hierBranch val="init"/>
        </dgm:presLayoutVars>
      </dgm:prSet>
      <dgm:spPr/>
    </dgm:pt>
    <dgm:pt modelId="{B4535D38-2305-E14F-934E-A1A1BD7C7B35}" type="pres">
      <dgm:prSet presAssocID="{0685F513-A915-5B48-9B5D-F491F0838F5E}" presName="rootComposite" presStyleCnt="0"/>
      <dgm:spPr/>
    </dgm:pt>
    <dgm:pt modelId="{3598DAAE-665C-2F4D-A1A2-6BD5FBB8EF67}" type="pres">
      <dgm:prSet presAssocID="{0685F513-A915-5B48-9B5D-F491F0838F5E}" presName="rootText" presStyleLbl="node1" presStyleIdx="4" presStyleCnt="6">
        <dgm:presLayoutVars>
          <dgm:chMax/>
          <dgm:chPref val="3"/>
        </dgm:presLayoutVars>
      </dgm:prSet>
      <dgm:spPr/>
    </dgm:pt>
    <dgm:pt modelId="{4191C2A4-155C-1542-9D28-B50F415F08CC}" type="pres">
      <dgm:prSet presAssocID="{0685F513-A915-5B48-9B5D-F491F0838F5E}" presName="titleText2" presStyleLbl="fgAcc1" presStyleIdx="4" presStyleCnt="6" custScaleX="112768" custScaleY="440467" custLinFactY="88669" custLinFactNeighborX="2888" custLinFactNeighborY="100000">
        <dgm:presLayoutVars>
          <dgm:chMax val="0"/>
          <dgm:chPref val="0"/>
        </dgm:presLayoutVars>
      </dgm:prSet>
      <dgm:spPr/>
    </dgm:pt>
    <dgm:pt modelId="{4CBB1944-CA94-1041-B238-52D738F6D07F}" type="pres">
      <dgm:prSet presAssocID="{0685F513-A915-5B48-9B5D-F491F0838F5E}" presName="rootConnector" presStyleLbl="node2" presStyleIdx="0" presStyleCnt="0"/>
      <dgm:spPr/>
    </dgm:pt>
    <dgm:pt modelId="{B8474F3E-725B-8C43-8492-2FE7B6E9D1FF}" type="pres">
      <dgm:prSet presAssocID="{0685F513-A915-5B48-9B5D-F491F0838F5E}" presName="hierChild4" presStyleCnt="0"/>
      <dgm:spPr/>
    </dgm:pt>
    <dgm:pt modelId="{775B85BC-3B90-4D44-9953-F87256E0C912}" type="pres">
      <dgm:prSet presAssocID="{0685F513-A915-5B48-9B5D-F491F0838F5E}" presName="hierChild5" presStyleCnt="0"/>
      <dgm:spPr/>
    </dgm:pt>
    <dgm:pt modelId="{83E54E90-728D-0942-9D0F-17F4D8E56255}" type="pres">
      <dgm:prSet presAssocID="{22D7E7AC-CD55-8A46-9D3B-E9294D18819A}" presName="Name37" presStyleLbl="parChTrans1D2" presStyleIdx="5" presStyleCnt="6"/>
      <dgm:spPr/>
    </dgm:pt>
    <dgm:pt modelId="{9EAB8387-89A0-F842-9306-B6A13252772E}" type="pres">
      <dgm:prSet presAssocID="{E7DF5296-0B64-4C42-911C-01592C58A044}" presName="hierRoot2" presStyleCnt="0">
        <dgm:presLayoutVars>
          <dgm:hierBranch val="init"/>
        </dgm:presLayoutVars>
      </dgm:prSet>
      <dgm:spPr/>
    </dgm:pt>
    <dgm:pt modelId="{038DFECD-A193-B244-AEF7-BDD1977BF9BF}" type="pres">
      <dgm:prSet presAssocID="{E7DF5296-0B64-4C42-911C-01592C58A044}" presName="rootComposite" presStyleCnt="0"/>
      <dgm:spPr/>
    </dgm:pt>
    <dgm:pt modelId="{2D9BB336-5307-3F41-8B27-370EE6804E02}" type="pres">
      <dgm:prSet presAssocID="{E7DF5296-0B64-4C42-911C-01592C58A044}" presName="rootText" presStyleLbl="node1" presStyleIdx="5" presStyleCnt="6">
        <dgm:presLayoutVars>
          <dgm:chMax/>
          <dgm:chPref val="3"/>
        </dgm:presLayoutVars>
      </dgm:prSet>
      <dgm:spPr/>
    </dgm:pt>
    <dgm:pt modelId="{695718DF-76A8-4D43-A6EE-BD24BA3A2750}" type="pres">
      <dgm:prSet presAssocID="{E7DF5296-0B64-4C42-911C-01592C58A044}" presName="titleText2" presStyleLbl="fgAcc1" presStyleIdx="5" presStyleCnt="6" custScaleY="226267" custLinFactNeighborX="1230" custLinFactNeighborY="64150">
        <dgm:presLayoutVars>
          <dgm:chMax val="0"/>
          <dgm:chPref val="0"/>
        </dgm:presLayoutVars>
      </dgm:prSet>
      <dgm:spPr/>
    </dgm:pt>
    <dgm:pt modelId="{B11F9145-8C02-C548-950C-1B7F5AD803DC}" type="pres">
      <dgm:prSet presAssocID="{E7DF5296-0B64-4C42-911C-01592C58A044}" presName="rootConnector" presStyleLbl="node2" presStyleIdx="0" presStyleCnt="0"/>
      <dgm:spPr/>
    </dgm:pt>
    <dgm:pt modelId="{8BBE782E-283D-BD42-BC8C-572D5B2693B3}" type="pres">
      <dgm:prSet presAssocID="{E7DF5296-0B64-4C42-911C-01592C58A044}" presName="hierChild4" presStyleCnt="0"/>
      <dgm:spPr/>
    </dgm:pt>
    <dgm:pt modelId="{17D4025E-EA66-A54B-AE73-98D2E40BDE2C}" type="pres">
      <dgm:prSet presAssocID="{E7DF5296-0B64-4C42-911C-01592C58A044}" presName="hierChild5" presStyleCnt="0"/>
      <dgm:spPr/>
    </dgm:pt>
    <dgm:pt modelId="{B7A509D5-4D8D-CD42-BBB4-33F18D2E13E0}" type="pres">
      <dgm:prSet presAssocID="{EC122072-6594-1C4A-A914-EF8A347F9621}" presName="hierChild3" presStyleCnt="0"/>
      <dgm:spPr/>
    </dgm:pt>
  </dgm:ptLst>
  <dgm:cxnLst>
    <dgm:cxn modelId="{D4AD1B00-5757-8649-B432-EF1ADD616357}" type="presOf" srcId="{1585EB57-6DEA-9740-9487-7A6E6493D4B2}" destId="{F03A61FC-392B-8E42-A385-6CF9F92F2F05}" srcOrd="0" destOrd="0" presId="urn:microsoft.com/office/officeart/2008/layout/NameandTitleOrganizationalChart"/>
    <dgm:cxn modelId="{BCD87D08-1664-FB4E-A75D-4204B206BBBE}" type="presOf" srcId="{E7DF5296-0B64-4C42-911C-01592C58A044}" destId="{B11F9145-8C02-C548-950C-1B7F5AD803DC}" srcOrd="1" destOrd="0" presId="urn:microsoft.com/office/officeart/2008/layout/NameandTitleOrganizationalChart"/>
    <dgm:cxn modelId="{3CA3B50F-D625-1D46-A5E3-CB29EAFBF36F}" type="presOf" srcId="{0F166DA3-5688-9C45-A13D-904587B8E290}" destId="{40804012-2CC6-D145-AF9D-1B82FF3CCC0C}" srcOrd="1" destOrd="0" presId="urn:microsoft.com/office/officeart/2008/layout/NameandTitleOrganizationalChart"/>
    <dgm:cxn modelId="{FD26B411-4A9A-494C-A689-945FF0CB48BC}" type="presOf" srcId="{87D54257-9E4C-3849-95FE-BDA2E6FB2B4A}" destId="{D052A264-D35E-B74A-A134-201791E0A285}" srcOrd="0" destOrd="0" presId="urn:microsoft.com/office/officeart/2008/layout/NameandTitleOrganizationalChart"/>
    <dgm:cxn modelId="{B42B2020-8F94-3D4B-AE36-72B98DFE9E69}" type="presOf" srcId="{E8C294BD-D6FF-AB4A-B70F-E068C296DAB3}" destId="{B2391506-7A4B-4D41-92D9-17DA9F162D94}" srcOrd="1" destOrd="0" presId="urn:microsoft.com/office/officeart/2008/layout/NameandTitleOrganizationalChart"/>
    <dgm:cxn modelId="{249C4320-3BBC-A841-B761-8B26C5CA6F23}" type="presOf" srcId="{B191D17A-F994-7C43-8736-D2FBC8EC7BBF}" destId="{C89E5FA0-79F3-D943-8E5E-5AD24B618EF2}" srcOrd="0" destOrd="0" presId="urn:microsoft.com/office/officeart/2008/layout/NameandTitleOrganizationalChart"/>
    <dgm:cxn modelId="{775DF829-8CC0-6E44-95B4-3B7858D3FB90}" type="presOf" srcId="{EC122072-6594-1C4A-A914-EF8A347F9621}" destId="{B2A5790D-E827-6D4A-A3C9-6C6504019AC6}" srcOrd="0" destOrd="0" presId="urn:microsoft.com/office/officeart/2008/layout/NameandTitleOrganizationalChart"/>
    <dgm:cxn modelId="{C116072B-272B-9344-83E7-236427784B44}" srcId="{EC122072-6594-1C4A-A914-EF8A347F9621}" destId="{E8C294BD-D6FF-AB4A-B70F-E068C296DAB3}" srcOrd="3" destOrd="0" parTransId="{C4F19D9F-8478-804C-A774-C0E357218DEA}" sibTransId="{B191D17A-F994-7C43-8736-D2FBC8EC7BBF}"/>
    <dgm:cxn modelId="{10BF0E31-EDDE-1240-80DB-B9651D9B32C6}" srcId="{EC122072-6594-1C4A-A914-EF8A347F9621}" destId="{0685F513-A915-5B48-9B5D-F491F0838F5E}" srcOrd="4" destOrd="0" parTransId="{1585EB57-6DEA-9740-9487-7A6E6493D4B2}" sibTransId="{27BDAD6B-7355-5E4C-823B-DE562B78F12F}"/>
    <dgm:cxn modelId="{FFCA9636-E8ED-FC45-BFBB-D5C6E5BE1938}" type="presOf" srcId="{26661E5F-C65A-B04B-92BF-EAB1771A99D8}" destId="{339E1F14-0BD1-3840-BC2F-DE5F23E144B4}" srcOrd="0" destOrd="0" presId="urn:microsoft.com/office/officeart/2008/layout/NameandTitleOrganizationalChart"/>
    <dgm:cxn modelId="{9086563E-7566-8449-92F0-60564B5FE795}" srcId="{EC122072-6594-1C4A-A914-EF8A347F9621}" destId="{0F166DA3-5688-9C45-A13D-904587B8E290}" srcOrd="2" destOrd="0" parTransId="{E621B4C2-5048-9549-A2C7-960E76DEFCA5}" sibTransId="{5E3C9656-0EA2-7644-821B-419BD9DBA840}"/>
    <dgm:cxn modelId="{28F53A40-EF83-1D48-BF80-7A3BA7CC50CD}" type="presOf" srcId="{E7DF5296-0B64-4C42-911C-01592C58A044}" destId="{2D9BB336-5307-3F41-8B27-370EE6804E02}" srcOrd="0" destOrd="0" presId="urn:microsoft.com/office/officeart/2008/layout/NameandTitleOrganizationalChart"/>
    <dgm:cxn modelId="{C2717A49-687F-3740-9095-EF9B66C5A490}" type="presOf" srcId="{27BDAD6B-7355-5E4C-823B-DE562B78F12F}" destId="{4191C2A4-155C-1542-9D28-B50F415F08CC}" srcOrd="0" destOrd="0" presId="urn:microsoft.com/office/officeart/2008/layout/NameandTitleOrganizationalChart"/>
    <dgm:cxn modelId="{D8143154-B8B6-3E46-9849-B10E57E81DF4}" type="presOf" srcId="{B6A7041C-627C-854F-AFF8-159461FB2F6E}" destId="{CABA3488-BC38-EF40-91FE-B3DD98F77B4F}" srcOrd="0" destOrd="0" presId="urn:microsoft.com/office/officeart/2008/layout/NameandTitleOrganizationalChart"/>
    <dgm:cxn modelId="{EAB4A355-CFA6-164A-A2BF-E974E8F212CE}" type="presOf" srcId="{3C6A64C5-B001-314C-A097-AE30B88ED347}" destId="{70DA9527-C38B-DF4F-AED7-712A5286DF7B}" srcOrd="0" destOrd="0" presId="urn:microsoft.com/office/officeart/2008/layout/NameandTitleOrganizationalChart"/>
    <dgm:cxn modelId="{6E9BEE7A-22EB-D44A-AD0D-AA7C9000953E}" type="presOf" srcId="{3C6A64C5-B001-314C-A097-AE30B88ED347}" destId="{CC2B5D8B-0E1E-5442-9452-BD42F262F59B}" srcOrd="1" destOrd="0" presId="urn:microsoft.com/office/officeart/2008/layout/NameandTitleOrganizationalChart"/>
    <dgm:cxn modelId="{3A73CB80-2552-794F-9FD9-A88C872896A8}" type="presOf" srcId="{0685F513-A915-5B48-9B5D-F491F0838F5E}" destId="{3598DAAE-665C-2F4D-A1A2-6BD5FBB8EF67}" srcOrd="0" destOrd="0" presId="urn:microsoft.com/office/officeart/2008/layout/NameandTitleOrganizationalChart"/>
    <dgm:cxn modelId="{B777AE8E-A9A6-0149-B14B-08E0D2AC61E2}" type="presOf" srcId="{38730778-0B41-C143-8E8D-ED6ADDDDBDB5}" destId="{695718DF-76A8-4D43-A6EE-BD24BA3A2750}" srcOrd="0" destOrd="0" presId="urn:microsoft.com/office/officeart/2008/layout/NameandTitleOrganizationalChart"/>
    <dgm:cxn modelId="{A3001990-9A23-3643-B0C6-4A3024D3DE00}" type="presOf" srcId="{721D7C89-008E-F74A-9D19-B5EA69F57E08}" destId="{8DA2BAD6-A2C4-BB4D-ACF5-CC00C85C8454}" srcOrd="0" destOrd="0" presId="urn:microsoft.com/office/officeart/2008/layout/NameandTitleOrganizationalChart"/>
    <dgm:cxn modelId="{440F4990-D972-694F-A586-509C2C109F01}" srcId="{EC122072-6594-1C4A-A914-EF8A347F9621}" destId="{721D7C89-008E-F74A-9D19-B5EA69F57E08}" srcOrd="0" destOrd="0" parTransId="{1B6B93C1-808E-EA45-B8ED-D9987566CEB5}" sibTransId="{F06CB454-4C38-EB42-830C-5198FF33E4F2}"/>
    <dgm:cxn modelId="{EA48CD93-4838-024D-9986-F5077C9F2A12}" type="presOf" srcId="{0685F513-A915-5B48-9B5D-F491F0838F5E}" destId="{4CBB1944-CA94-1041-B238-52D738F6D07F}" srcOrd="1" destOrd="0" presId="urn:microsoft.com/office/officeart/2008/layout/NameandTitleOrganizationalChart"/>
    <dgm:cxn modelId="{A0639595-E30A-AE4D-8D8A-CA670FED93F2}" srcId="{EC122072-6594-1C4A-A914-EF8A347F9621}" destId="{E7DF5296-0B64-4C42-911C-01592C58A044}" srcOrd="5" destOrd="0" parTransId="{22D7E7AC-CD55-8A46-9D3B-E9294D18819A}" sibTransId="{38730778-0B41-C143-8E8D-ED6ADDDDBDB5}"/>
    <dgm:cxn modelId="{F71CBAA3-A849-F141-B853-37F3A5754017}" type="presOf" srcId="{1B6B93C1-808E-EA45-B8ED-D9987566CEB5}" destId="{8D6278EC-57CD-4C47-837D-FFB9021BB079}" srcOrd="0" destOrd="0" presId="urn:microsoft.com/office/officeart/2008/layout/NameandTitleOrganizationalChart"/>
    <dgm:cxn modelId="{E4E69FAC-CDD7-D84E-BC82-BBB7D58C19D1}" type="presOf" srcId="{C4F19D9F-8478-804C-A774-C0E357218DEA}" destId="{C936147C-A57B-8F4F-958C-9873727CF698}" srcOrd="0" destOrd="0" presId="urn:microsoft.com/office/officeart/2008/layout/NameandTitleOrganizationalChart"/>
    <dgm:cxn modelId="{20DD68BB-39C6-864E-ABAB-1C791AEFC415}" srcId="{EC122072-6594-1C4A-A914-EF8A347F9621}" destId="{3C6A64C5-B001-314C-A097-AE30B88ED347}" srcOrd="1" destOrd="0" parTransId="{87D54257-9E4C-3849-95FE-BDA2E6FB2B4A}" sibTransId="{26661E5F-C65A-B04B-92BF-EAB1771A99D8}"/>
    <dgm:cxn modelId="{C560DAC5-788D-E84F-9B34-B42BA33B8EA0}" srcId="{9858B2F3-75D5-4543-8FCB-9B13B67B617A}" destId="{EC122072-6594-1C4A-A914-EF8A347F9621}" srcOrd="0" destOrd="0" parTransId="{791AE131-9FD5-6E43-BD63-E3AA2D3D62BE}" sibTransId="{B6A7041C-627C-854F-AFF8-159461FB2F6E}"/>
    <dgm:cxn modelId="{E891B2C7-02CB-D34C-8D52-355BA64443CB}" type="presOf" srcId="{E621B4C2-5048-9549-A2C7-960E76DEFCA5}" destId="{95B91127-4F3C-C143-807C-DA6D57F9406F}" srcOrd="0" destOrd="0" presId="urn:microsoft.com/office/officeart/2008/layout/NameandTitleOrganizationalChart"/>
    <dgm:cxn modelId="{D91F1CCC-D470-D948-854D-3E868B95A23C}" type="presOf" srcId="{E8C294BD-D6FF-AB4A-B70F-E068C296DAB3}" destId="{9D21E614-4E89-3E4B-BCBF-4DE51EC06ED4}" srcOrd="0" destOrd="0" presId="urn:microsoft.com/office/officeart/2008/layout/NameandTitleOrganizationalChart"/>
    <dgm:cxn modelId="{B70136CC-1785-FD40-BDDC-3C1F1952C373}" type="presOf" srcId="{9858B2F3-75D5-4543-8FCB-9B13B67B617A}" destId="{72BF640B-8273-DE4C-AE83-99DACA30DE54}" srcOrd="0" destOrd="0" presId="urn:microsoft.com/office/officeart/2008/layout/NameandTitleOrganizationalChart"/>
    <dgm:cxn modelId="{CF10AED2-5F61-F240-A474-33BB1728917B}" type="presOf" srcId="{EC122072-6594-1C4A-A914-EF8A347F9621}" destId="{2FD8832B-5C15-D04B-AF78-B9B9490F092C}" srcOrd="1" destOrd="0" presId="urn:microsoft.com/office/officeart/2008/layout/NameandTitleOrganizationalChart"/>
    <dgm:cxn modelId="{D438E2D2-B333-FF4B-8DB8-610E4C65C99A}" type="presOf" srcId="{F06CB454-4C38-EB42-830C-5198FF33E4F2}" destId="{77A67EE6-B244-F742-811C-BAE5A1B32315}" srcOrd="0" destOrd="0" presId="urn:microsoft.com/office/officeart/2008/layout/NameandTitleOrganizationalChart"/>
    <dgm:cxn modelId="{36870FD6-F09A-4A41-A3A7-2E0222EF9508}" type="presOf" srcId="{5E3C9656-0EA2-7644-821B-419BD9DBA840}" destId="{BF58364D-6EDB-294F-B428-9923058C36B0}" srcOrd="0" destOrd="0" presId="urn:microsoft.com/office/officeart/2008/layout/NameandTitleOrganizationalChart"/>
    <dgm:cxn modelId="{E4DDA6E2-7845-F54C-8F27-4B334BA501D1}" type="presOf" srcId="{0F166DA3-5688-9C45-A13D-904587B8E290}" destId="{9FA25ABD-987A-5740-8A06-3C2A1A6C397C}" srcOrd="0" destOrd="0" presId="urn:microsoft.com/office/officeart/2008/layout/NameandTitleOrganizationalChart"/>
    <dgm:cxn modelId="{2A7D5DF0-ADA8-404F-AA5C-F49573335546}" type="presOf" srcId="{22D7E7AC-CD55-8A46-9D3B-E9294D18819A}" destId="{83E54E90-728D-0942-9D0F-17F4D8E56255}" srcOrd="0" destOrd="0" presId="urn:microsoft.com/office/officeart/2008/layout/NameandTitleOrganizationalChart"/>
    <dgm:cxn modelId="{EBAFA7FD-538B-7743-9F0F-0E7672650D11}" type="presOf" srcId="{721D7C89-008E-F74A-9D19-B5EA69F57E08}" destId="{30802FCD-2DAF-8241-8D6F-2F10A0182350}" srcOrd="1" destOrd="0" presId="urn:microsoft.com/office/officeart/2008/layout/NameandTitleOrganizationalChart"/>
    <dgm:cxn modelId="{FDC94CDB-F45E-CF41-A9E8-C97486C9BB2C}" type="presParOf" srcId="{72BF640B-8273-DE4C-AE83-99DACA30DE54}" destId="{746D1231-66CC-EB4E-827A-00256B7537EC}" srcOrd="0" destOrd="0" presId="urn:microsoft.com/office/officeart/2008/layout/NameandTitleOrganizationalChart"/>
    <dgm:cxn modelId="{9E5BA119-000F-994B-8980-9E5D7905BE21}" type="presParOf" srcId="{746D1231-66CC-EB4E-827A-00256B7537EC}" destId="{95244629-A58D-4148-94FA-FAAE67B23E34}" srcOrd="0" destOrd="0" presId="urn:microsoft.com/office/officeart/2008/layout/NameandTitleOrganizationalChart"/>
    <dgm:cxn modelId="{BD516CBB-292A-6048-981A-21CDE94BAC40}" type="presParOf" srcId="{95244629-A58D-4148-94FA-FAAE67B23E34}" destId="{B2A5790D-E827-6D4A-A3C9-6C6504019AC6}" srcOrd="0" destOrd="0" presId="urn:microsoft.com/office/officeart/2008/layout/NameandTitleOrganizationalChart"/>
    <dgm:cxn modelId="{3DD887B3-3DDF-F940-ADB1-80EDEBCC72DA}" type="presParOf" srcId="{95244629-A58D-4148-94FA-FAAE67B23E34}" destId="{CABA3488-BC38-EF40-91FE-B3DD98F77B4F}" srcOrd="1" destOrd="0" presId="urn:microsoft.com/office/officeart/2008/layout/NameandTitleOrganizationalChart"/>
    <dgm:cxn modelId="{3FCF6975-220C-3C4C-887E-ADFCD4C7EAAA}" type="presParOf" srcId="{95244629-A58D-4148-94FA-FAAE67B23E34}" destId="{2FD8832B-5C15-D04B-AF78-B9B9490F092C}" srcOrd="2" destOrd="0" presId="urn:microsoft.com/office/officeart/2008/layout/NameandTitleOrganizationalChart"/>
    <dgm:cxn modelId="{0824484D-E451-294B-8C4A-9743AF27B235}" type="presParOf" srcId="{746D1231-66CC-EB4E-827A-00256B7537EC}" destId="{4FA4F065-6FAA-6842-9486-DAC934712F3C}" srcOrd="1" destOrd="0" presId="urn:microsoft.com/office/officeart/2008/layout/NameandTitleOrganizationalChart"/>
    <dgm:cxn modelId="{3D1363F1-6900-524F-A22F-6C3970B38016}" type="presParOf" srcId="{4FA4F065-6FAA-6842-9486-DAC934712F3C}" destId="{8D6278EC-57CD-4C47-837D-FFB9021BB079}" srcOrd="0" destOrd="0" presId="urn:microsoft.com/office/officeart/2008/layout/NameandTitleOrganizationalChart"/>
    <dgm:cxn modelId="{71C7BCBD-D3DD-1C47-B5E9-0929694C500D}" type="presParOf" srcId="{4FA4F065-6FAA-6842-9486-DAC934712F3C}" destId="{3DC00108-0428-404D-B02A-7A76A4D7199B}" srcOrd="1" destOrd="0" presId="urn:microsoft.com/office/officeart/2008/layout/NameandTitleOrganizationalChart"/>
    <dgm:cxn modelId="{66B8B71F-BBFB-F949-BD84-9EACB29CFE75}" type="presParOf" srcId="{3DC00108-0428-404D-B02A-7A76A4D7199B}" destId="{DD54834F-8525-F046-8D8B-1D422B62D59F}" srcOrd="0" destOrd="0" presId="urn:microsoft.com/office/officeart/2008/layout/NameandTitleOrganizationalChart"/>
    <dgm:cxn modelId="{A4574A54-C693-CB48-95E6-A81A94A1ED1E}" type="presParOf" srcId="{DD54834F-8525-F046-8D8B-1D422B62D59F}" destId="{8DA2BAD6-A2C4-BB4D-ACF5-CC00C85C8454}" srcOrd="0" destOrd="0" presId="urn:microsoft.com/office/officeart/2008/layout/NameandTitleOrganizationalChart"/>
    <dgm:cxn modelId="{1443C4D3-BFEE-8647-88C2-1B32B8CBC732}" type="presParOf" srcId="{DD54834F-8525-F046-8D8B-1D422B62D59F}" destId="{77A67EE6-B244-F742-811C-BAE5A1B32315}" srcOrd="1" destOrd="0" presId="urn:microsoft.com/office/officeart/2008/layout/NameandTitleOrganizationalChart"/>
    <dgm:cxn modelId="{A3C9A507-BA9A-0443-AF5C-EE53A9620526}" type="presParOf" srcId="{DD54834F-8525-F046-8D8B-1D422B62D59F}" destId="{30802FCD-2DAF-8241-8D6F-2F10A0182350}" srcOrd="2" destOrd="0" presId="urn:microsoft.com/office/officeart/2008/layout/NameandTitleOrganizationalChart"/>
    <dgm:cxn modelId="{C191F8BE-1E2B-9A46-93EE-AA1171B9462F}" type="presParOf" srcId="{3DC00108-0428-404D-B02A-7A76A4D7199B}" destId="{346D8E22-B522-FB4A-A06F-CF7D76764B63}" srcOrd="1" destOrd="0" presId="urn:microsoft.com/office/officeart/2008/layout/NameandTitleOrganizationalChart"/>
    <dgm:cxn modelId="{50CCE91D-56CE-9145-B2CC-75242CF5D2AA}" type="presParOf" srcId="{3DC00108-0428-404D-B02A-7A76A4D7199B}" destId="{425E9C27-3381-9F40-9898-98A41BD569D0}" srcOrd="2" destOrd="0" presId="urn:microsoft.com/office/officeart/2008/layout/NameandTitleOrganizationalChart"/>
    <dgm:cxn modelId="{25BEA308-100D-1046-B72E-B6DB68D0015B}" type="presParOf" srcId="{4FA4F065-6FAA-6842-9486-DAC934712F3C}" destId="{D052A264-D35E-B74A-A134-201791E0A285}" srcOrd="2" destOrd="0" presId="urn:microsoft.com/office/officeart/2008/layout/NameandTitleOrganizationalChart"/>
    <dgm:cxn modelId="{153AEE52-201C-E64B-B0A8-F816DF0AFEA2}" type="presParOf" srcId="{4FA4F065-6FAA-6842-9486-DAC934712F3C}" destId="{D1F25FA6-CCBB-364D-B000-04BB8CC38BDD}" srcOrd="3" destOrd="0" presId="urn:microsoft.com/office/officeart/2008/layout/NameandTitleOrganizationalChart"/>
    <dgm:cxn modelId="{22AC2B61-D548-DD42-A6A3-6EE560F7FF52}" type="presParOf" srcId="{D1F25FA6-CCBB-364D-B000-04BB8CC38BDD}" destId="{A8259AF3-ED1F-C24B-A68C-6033E721BF18}" srcOrd="0" destOrd="0" presId="urn:microsoft.com/office/officeart/2008/layout/NameandTitleOrganizationalChart"/>
    <dgm:cxn modelId="{F35D6E91-3030-7D48-8A69-BF37D85C66F1}" type="presParOf" srcId="{A8259AF3-ED1F-C24B-A68C-6033E721BF18}" destId="{70DA9527-C38B-DF4F-AED7-712A5286DF7B}" srcOrd="0" destOrd="0" presId="urn:microsoft.com/office/officeart/2008/layout/NameandTitleOrganizationalChart"/>
    <dgm:cxn modelId="{1C22CFE1-EDB7-C849-89B7-A1FE87AA2B16}" type="presParOf" srcId="{A8259AF3-ED1F-C24B-A68C-6033E721BF18}" destId="{339E1F14-0BD1-3840-BC2F-DE5F23E144B4}" srcOrd="1" destOrd="0" presId="urn:microsoft.com/office/officeart/2008/layout/NameandTitleOrganizationalChart"/>
    <dgm:cxn modelId="{B2AA6ED5-EBC2-894E-AE0B-DCD46021C9F9}" type="presParOf" srcId="{A8259AF3-ED1F-C24B-A68C-6033E721BF18}" destId="{CC2B5D8B-0E1E-5442-9452-BD42F262F59B}" srcOrd="2" destOrd="0" presId="urn:microsoft.com/office/officeart/2008/layout/NameandTitleOrganizationalChart"/>
    <dgm:cxn modelId="{40EF308A-25A9-164F-8F7A-4C02273EAED7}" type="presParOf" srcId="{D1F25FA6-CCBB-364D-B000-04BB8CC38BDD}" destId="{0DD48F02-4C3D-C34D-840B-33A39A1C06CD}" srcOrd="1" destOrd="0" presId="urn:microsoft.com/office/officeart/2008/layout/NameandTitleOrganizationalChart"/>
    <dgm:cxn modelId="{FC774571-E77C-024F-88E9-934BE58F36B7}" type="presParOf" srcId="{D1F25FA6-CCBB-364D-B000-04BB8CC38BDD}" destId="{33B5C7B2-D2AB-F24D-9586-2B8DD76E3E51}" srcOrd="2" destOrd="0" presId="urn:microsoft.com/office/officeart/2008/layout/NameandTitleOrganizationalChart"/>
    <dgm:cxn modelId="{4AC5A3BB-C7B7-244F-BA7A-C25646D8F038}" type="presParOf" srcId="{4FA4F065-6FAA-6842-9486-DAC934712F3C}" destId="{95B91127-4F3C-C143-807C-DA6D57F9406F}" srcOrd="4" destOrd="0" presId="urn:microsoft.com/office/officeart/2008/layout/NameandTitleOrganizationalChart"/>
    <dgm:cxn modelId="{1E9B57DA-6FFB-F141-8F99-FA7A26BCC47F}" type="presParOf" srcId="{4FA4F065-6FAA-6842-9486-DAC934712F3C}" destId="{28FE74CF-BE5F-3043-A791-24A73F9C5EC0}" srcOrd="5" destOrd="0" presId="urn:microsoft.com/office/officeart/2008/layout/NameandTitleOrganizationalChart"/>
    <dgm:cxn modelId="{38D0B6A6-09CE-744B-97EF-05E62A693873}" type="presParOf" srcId="{28FE74CF-BE5F-3043-A791-24A73F9C5EC0}" destId="{FCE0B5A8-25CF-C642-AB93-44CDD8009985}" srcOrd="0" destOrd="0" presId="urn:microsoft.com/office/officeart/2008/layout/NameandTitleOrganizationalChart"/>
    <dgm:cxn modelId="{C73EC9F9-FA5D-1E47-8FC2-26F734238CB1}" type="presParOf" srcId="{FCE0B5A8-25CF-C642-AB93-44CDD8009985}" destId="{9FA25ABD-987A-5740-8A06-3C2A1A6C397C}" srcOrd="0" destOrd="0" presId="urn:microsoft.com/office/officeart/2008/layout/NameandTitleOrganizationalChart"/>
    <dgm:cxn modelId="{D43E2876-0319-064B-9D9D-87B73D860B1E}" type="presParOf" srcId="{FCE0B5A8-25CF-C642-AB93-44CDD8009985}" destId="{BF58364D-6EDB-294F-B428-9923058C36B0}" srcOrd="1" destOrd="0" presId="urn:microsoft.com/office/officeart/2008/layout/NameandTitleOrganizationalChart"/>
    <dgm:cxn modelId="{E43B3FD3-445B-524A-B20D-46B25F7E6733}" type="presParOf" srcId="{FCE0B5A8-25CF-C642-AB93-44CDD8009985}" destId="{40804012-2CC6-D145-AF9D-1B82FF3CCC0C}" srcOrd="2" destOrd="0" presId="urn:microsoft.com/office/officeart/2008/layout/NameandTitleOrganizationalChart"/>
    <dgm:cxn modelId="{C1460A6F-6557-A542-82AC-DD45FBFDEBAD}" type="presParOf" srcId="{28FE74CF-BE5F-3043-A791-24A73F9C5EC0}" destId="{937EDC67-77C0-3848-A311-6F7388A67653}" srcOrd="1" destOrd="0" presId="urn:microsoft.com/office/officeart/2008/layout/NameandTitleOrganizationalChart"/>
    <dgm:cxn modelId="{8B94DB1F-9433-D147-9BE4-7C524C400940}" type="presParOf" srcId="{28FE74CF-BE5F-3043-A791-24A73F9C5EC0}" destId="{A4C9F85F-CB74-0D4E-8082-DE4EB0618D53}" srcOrd="2" destOrd="0" presId="urn:microsoft.com/office/officeart/2008/layout/NameandTitleOrganizationalChart"/>
    <dgm:cxn modelId="{D5180C30-51C1-4C4F-83BF-8FB37C1F73F9}" type="presParOf" srcId="{4FA4F065-6FAA-6842-9486-DAC934712F3C}" destId="{C936147C-A57B-8F4F-958C-9873727CF698}" srcOrd="6" destOrd="0" presId="urn:microsoft.com/office/officeart/2008/layout/NameandTitleOrganizationalChart"/>
    <dgm:cxn modelId="{99EC7B16-C591-5E47-A4A7-707A2B18E616}" type="presParOf" srcId="{4FA4F065-6FAA-6842-9486-DAC934712F3C}" destId="{162405D5-01FC-DD49-9CB2-1C9513DB9E82}" srcOrd="7" destOrd="0" presId="urn:microsoft.com/office/officeart/2008/layout/NameandTitleOrganizationalChart"/>
    <dgm:cxn modelId="{F673FC03-D05D-7B41-A78F-299E00F810FD}" type="presParOf" srcId="{162405D5-01FC-DD49-9CB2-1C9513DB9E82}" destId="{A26F08D8-6AAB-0A4E-A5A3-63EFA6E2F0B9}" srcOrd="0" destOrd="0" presId="urn:microsoft.com/office/officeart/2008/layout/NameandTitleOrganizationalChart"/>
    <dgm:cxn modelId="{9FA1CB70-449D-B740-97C3-C8D4CC1D446F}" type="presParOf" srcId="{A26F08D8-6AAB-0A4E-A5A3-63EFA6E2F0B9}" destId="{9D21E614-4E89-3E4B-BCBF-4DE51EC06ED4}" srcOrd="0" destOrd="0" presId="urn:microsoft.com/office/officeart/2008/layout/NameandTitleOrganizationalChart"/>
    <dgm:cxn modelId="{D8281A0C-E6EC-5049-B6D3-68DF546ACFB6}" type="presParOf" srcId="{A26F08D8-6AAB-0A4E-A5A3-63EFA6E2F0B9}" destId="{C89E5FA0-79F3-D943-8E5E-5AD24B618EF2}" srcOrd="1" destOrd="0" presId="urn:microsoft.com/office/officeart/2008/layout/NameandTitleOrganizationalChart"/>
    <dgm:cxn modelId="{0F0898D9-6C4D-1A46-B201-4917C5C12AE7}" type="presParOf" srcId="{A26F08D8-6AAB-0A4E-A5A3-63EFA6E2F0B9}" destId="{B2391506-7A4B-4D41-92D9-17DA9F162D94}" srcOrd="2" destOrd="0" presId="urn:microsoft.com/office/officeart/2008/layout/NameandTitleOrganizationalChart"/>
    <dgm:cxn modelId="{35C2E5A8-B32B-DD49-B185-A1FCC352EAB0}" type="presParOf" srcId="{162405D5-01FC-DD49-9CB2-1C9513DB9E82}" destId="{297F5985-BADD-0745-BFB1-6DFEC5889999}" srcOrd="1" destOrd="0" presId="urn:microsoft.com/office/officeart/2008/layout/NameandTitleOrganizationalChart"/>
    <dgm:cxn modelId="{D7AC1AF1-5D49-F24C-865B-84B7BBAFC3BC}" type="presParOf" srcId="{162405D5-01FC-DD49-9CB2-1C9513DB9E82}" destId="{6B415BFF-D157-0B4B-93FA-B700BF86AABE}" srcOrd="2" destOrd="0" presId="urn:microsoft.com/office/officeart/2008/layout/NameandTitleOrganizationalChart"/>
    <dgm:cxn modelId="{725D678E-FD5F-5044-B8E3-3E80E9538D3D}" type="presParOf" srcId="{4FA4F065-6FAA-6842-9486-DAC934712F3C}" destId="{F03A61FC-392B-8E42-A385-6CF9F92F2F05}" srcOrd="8" destOrd="0" presId="urn:microsoft.com/office/officeart/2008/layout/NameandTitleOrganizationalChart"/>
    <dgm:cxn modelId="{EEF6F4E5-0E4E-D346-A1D8-117BDAF03B24}" type="presParOf" srcId="{4FA4F065-6FAA-6842-9486-DAC934712F3C}" destId="{FCB2D71D-3D8C-D745-8A22-CE2B302F2256}" srcOrd="9" destOrd="0" presId="urn:microsoft.com/office/officeart/2008/layout/NameandTitleOrganizationalChart"/>
    <dgm:cxn modelId="{1CFD62EB-A686-7943-937E-AE6991834243}" type="presParOf" srcId="{FCB2D71D-3D8C-D745-8A22-CE2B302F2256}" destId="{B4535D38-2305-E14F-934E-A1A1BD7C7B35}" srcOrd="0" destOrd="0" presId="urn:microsoft.com/office/officeart/2008/layout/NameandTitleOrganizationalChart"/>
    <dgm:cxn modelId="{BC67C023-3FC8-0449-92DC-6CAABFFF850A}" type="presParOf" srcId="{B4535D38-2305-E14F-934E-A1A1BD7C7B35}" destId="{3598DAAE-665C-2F4D-A1A2-6BD5FBB8EF67}" srcOrd="0" destOrd="0" presId="urn:microsoft.com/office/officeart/2008/layout/NameandTitleOrganizationalChart"/>
    <dgm:cxn modelId="{31DE58AF-8502-F848-9741-1870070EE951}" type="presParOf" srcId="{B4535D38-2305-E14F-934E-A1A1BD7C7B35}" destId="{4191C2A4-155C-1542-9D28-B50F415F08CC}" srcOrd="1" destOrd="0" presId="urn:microsoft.com/office/officeart/2008/layout/NameandTitleOrganizationalChart"/>
    <dgm:cxn modelId="{72672C98-03C5-0149-B78B-E104DF88128C}" type="presParOf" srcId="{B4535D38-2305-E14F-934E-A1A1BD7C7B35}" destId="{4CBB1944-CA94-1041-B238-52D738F6D07F}" srcOrd="2" destOrd="0" presId="urn:microsoft.com/office/officeart/2008/layout/NameandTitleOrganizationalChart"/>
    <dgm:cxn modelId="{C56BD178-5A46-0C4D-8D92-0EA0919E250F}" type="presParOf" srcId="{FCB2D71D-3D8C-D745-8A22-CE2B302F2256}" destId="{B8474F3E-725B-8C43-8492-2FE7B6E9D1FF}" srcOrd="1" destOrd="0" presId="urn:microsoft.com/office/officeart/2008/layout/NameandTitleOrganizationalChart"/>
    <dgm:cxn modelId="{DFAC4714-11D2-914E-AE71-D8738E3F92E3}" type="presParOf" srcId="{FCB2D71D-3D8C-D745-8A22-CE2B302F2256}" destId="{775B85BC-3B90-4D44-9953-F87256E0C912}" srcOrd="2" destOrd="0" presId="urn:microsoft.com/office/officeart/2008/layout/NameandTitleOrganizationalChart"/>
    <dgm:cxn modelId="{80700F09-9664-CC44-A7BF-0EF65D2FFF4F}" type="presParOf" srcId="{4FA4F065-6FAA-6842-9486-DAC934712F3C}" destId="{83E54E90-728D-0942-9D0F-17F4D8E56255}" srcOrd="10" destOrd="0" presId="urn:microsoft.com/office/officeart/2008/layout/NameandTitleOrganizationalChart"/>
    <dgm:cxn modelId="{D0699421-7AD2-7543-8E97-B547C68F600A}" type="presParOf" srcId="{4FA4F065-6FAA-6842-9486-DAC934712F3C}" destId="{9EAB8387-89A0-F842-9306-B6A13252772E}" srcOrd="11" destOrd="0" presId="urn:microsoft.com/office/officeart/2008/layout/NameandTitleOrganizationalChart"/>
    <dgm:cxn modelId="{D39D3B12-7E85-5E4D-82AA-E476AE45CA6B}" type="presParOf" srcId="{9EAB8387-89A0-F842-9306-B6A13252772E}" destId="{038DFECD-A193-B244-AEF7-BDD1977BF9BF}" srcOrd="0" destOrd="0" presId="urn:microsoft.com/office/officeart/2008/layout/NameandTitleOrganizationalChart"/>
    <dgm:cxn modelId="{B8A21B1B-F3B4-574F-85C6-69639F63290F}" type="presParOf" srcId="{038DFECD-A193-B244-AEF7-BDD1977BF9BF}" destId="{2D9BB336-5307-3F41-8B27-370EE6804E02}" srcOrd="0" destOrd="0" presId="urn:microsoft.com/office/officeart/2008/layout/NameandTitleOrganizationalChart"/>
    <dgm:cxn modelId="{FF4C0E47-17F0-D744-B25F-E37B6F9792D3}" type="presParOf" srcId="{038DFECD-A193-B244-AEF7-BDD1977BF9BF}" destId="{695718DF-76A8-4D43-A6EE-BD24BA3A2750}" srcOrd="1" destOrd="0" presId="urn:microsoft.com/office/officeart/2008/layout/NameandTitleOrganizationalChart"/>
    <dgm:cxn modelId="{2A83BD48-A253-D34E-8DFD-528B1511C158}" type="presParOf" srcId="{038DFECD-A193-B244-AEF7-BDD1977BF9BF}" destId="{B11F9145-8C02-C548-950C-1B7F5AD803DC}" srcOrd="2" destOrd="0" presId="urn:microsoft.com/office/officeart/2008/layout/NameandTitleOrganizationalChart"/>
    <dgm:cxn modelId="{9AC43853-939E-1E4F-9316-D6C6F839D5FC}" type="presParOf" srcId="{9EAB8387-89A0-F842-9306-B6A13252772E}" destId="{8BBE782E-283D-BD42-BC8C-572D5B2693B3}" srcOrd="1" destOrd="0" presId="urn:microsoft.com/office/officeart/2008/layout/NameandTitleOrganizationalChart"/>
    <dgm:cxn modelId="{79A3A558-9A62-5148-8EE1-00B9F252A28F}" type="presParOf" srcId="{9EAB8387-89A0-F842-9306-B6A13252772E}" destId="{17D4025E-EA66-A54B-AE73-98D2E40BDE2C}" srcOrd="2" destOrd="0" presId="urn:microsoft.com/office/officeart/2008/layout/NameandTitleOrganizationalChart"/>
    <dgm:cxn modelId="{C4F20044-C023-6548-90D0-B67DE6A46F06}" type="presParOf" srcId="{746D1231-66CC-EB4E-827A-00256B7537EC}" destId="{B7A509D5-4D8D-CD42-BBB4-33F18D2E13E0}"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54E90-728D-0942-9D0F-17F4D8E56255}">
      <dsp:nvSpPr>
        <dsp:cNvPr id="0" name=""/>
        <dsp:cNvSpPr/>
      </dsp:nvSpPr>
      <dsp:spPr>
        <a:xfrm>
          <a:off x="4109291" y="1649643"/>
          <a:ext cx="3428453" cy="333960"/>
        </a:xfrm>
        <a:custGeom>
          <a:avLst/>
          <a:gdLst/>
          <a:ahLst/>
          <a:cxnLst/>
          <a:rect l="0" t="0" r="0" b="0"/>
          <a:pathLst>
            <a:path>
              <a:moveTo>
                <a:pt x="0" y="0"/>
              </a:moveTo>
              <a:lnTo>
                <a:pt x="0" y="213081"/>
              </a:lnTo>
              <a:lnTo>
                <a:pt x="3428453" y="213081"/>
              </a:lnTo>
              <a:lnTo>
                <a:pt x="3428453" y="3339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3A61FC-392B-8E42-A385-6CF9F92F2F05}">
      <dsp:nvSpPr>
        <dsp:cNvPr id="0" name=""/>
        <dsp:cNvSpPr/>
      </dsp:nvSpPr>
      <dsp:spPr>
        <a:xfrm>
          <a:off x="4109291" y="1649643"/>
          <a:ext cx="2028581" cy="333960"/>
        </a:xfrm>
        <a:custGeom>
          <a:avLst/>
          <a:gdLst/>
          <a:ahLst/>
          <a:cxnLst/>
          <a:rect l="0" t="0" r="0" b="0"/>
          <a:pathLst>
            <a:path>
              <a:moveTo>
                <a:pt x="0" y="0"/>
              </a:moveTo>
              <a:lnTo>
                <a:pt x="0" y="213081"/>
              </a:lnTo>
              <a:lnTo>
                <a:pt x="2028581" y="213081"/>
              </a:lnTo>
              <a:lnTo>
                <a:pt x="2028581" y="3339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36147C-A57B-8F4F-958C-9873727CF698}">
      <dsp:nvSpPr>
        <dsp:cNvPr id="0" name=""/>
        <dsp:cNvSpPr/>
      </dsp:nvSpPr>
      <dsp:spPr>
        <a:xfrm>
          <a:off x="4109291" y="1649643"/>
          <a:ext cx="686197" cy="333960"/>
        </a:xfrm>
        <a:custGeom>
          <a:avLst/>
          <a:gdLst/>
          <a:ahLst/>
          <a:cxnLst/>
          <a:rect l="0" t="0" r="0" b="0"/>
          <a:pathLst>
            <a:path>
              <a:moveTo>
                <a:pt x="0" y="0"/>
              </a:moveTo>
              <a:lnTo>
                <a:pt x="0" y="213081"/>
              </a:lnTo>
              <a:lnTo>
                <a:pt x="686197" y="213081"/>
              </a:lnTo>
              <a:lnTo>
                <a:pt x="686197" y="3339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B91127-4F3C-C143-807C-DA6D57F9406F}">
      <dsp:nvSpPr>
        <dsp:cNvPr id="0" name=""/>
        <dsp:cNvSpPr/>
      </dsp:nvSpPr>
      <dsp:spPr>
        <a:xfrm>
          <a:off x="3553162" y="1649643"/>
          <a:ext cx="556128" cy="333960"/>
        </a:xfrm>
        <a:custGeom>
          <a:avLst/>
          <a:gdLst/>
          <a:ahLst/>
          <a:cxnLst/>
          <a:rect l="0" t="0" r="0" b="0"/>
          <a:pathLst>
            <a:path>
              <a:moveTo>
                <a:pt x="556128" y="0"/>
              </a:moveTo>
              <a:lnTo>
                <a:pt x="556128" y="213081"/>
              </a:lnTo>
              <a:lnTo>
                <a:pt x="0" y="213081"/>
              </a:lnTo>
              <a:lnTo>
                <a:pt x="0" y="3339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52A264-D35E-B74A-A134-201791E0A285}">
      <dsp:nvSpPr>
        <dsp:cNvPr id="0" name=""/>
        <dsp:cNvSpPr/>
      </dsp:nvSpPr>
      <dsp:spPr>
        <a:xfrm>
          <a:off x="2054864" y="1649643"/>
          <a:ext cx="2054427" cy="333960"/>
        </a:xfrm>
        <a:custGeom>
          <a:avLst/>
          <a:gdLst/>
          <a:ahLst/>
          <a:cxnLst/>
          <a:rect l="0" t="0" r="0" b="0"/>
          <a:pathLst>
            <a:path>
              <a:moveTo>
                <a:pt x="2054427" y="0"/>
              </a:moveTo>
              <a:lnTo>
                <a:pt x="2054427" y="213081"/>
              </a:lnTo>
              <a:lnTo>
                <a:pt x="0" y="213081"/>
              </a:lnTo>
              <a:lnTo>
                <a:pt x="0" y="3339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6278EC-57CD-4C47-837D-FFB9021BB079}">
      <dsp:nvSpPr>
        <dsp:cNvPr id="0" name=""/>
        <dsp:cNvSpPr/>
      </dsp:nvSpPr>
      <dsp:spPr>
        <a:xfrm>
          <a:off x="580780" y="1649643"/>
          <a:ext cx="3528510" cy="333960"/>
        </a:xfrm>
        <a:custGeom>
          <a:avLst/>
          <a:gdLst/>
          <a:ahLst/>
          <a:cxnLst/>
          <a:rect l="0" t="0" r="0" b="0"/>
          <a:pathLst>
            <a:path>
              <a:moveTo>
                <a:pt x="3528510" y="0"/>
              </a:moveTo>
              <a:lnTo>
                <a:pt x="3528510" y="213081"/>
              </a:lnTo>
              <a:lnTo>
                <a:pt x="0" y="213081"/>
              </a:lnTo>
              <a:lnTo>
                <a:pt x="0" y="3339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A5790D-E827-6D4A-A3C9-6C6504019AC6}">
      <dsp:nvSpPr>
        <dsp:cNvPr id="0" name=""/>
        <dsp:cNvSpPr/>
      </dsp:nvSpPr>
      <dsp:spPr>
        <a:xfrm>
          <a:off x="3173083" y="1200877"/>
          <a:ext cx="1872416" cy="4487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73103"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t>空き家アドバイザー協議会支部</a:t>
          </a:r>
        </a:p>
      </dsp:txBody>
      <dsp:txXfrm>
        <a:off x="3173083" y="1200877"/>
        <a:ext cx="1872416" cy="448766"/>
      </dsp:txXfrm>
    </dsp:sp>
    <dsp:sp modelId="{CABA3488-BC38-EF40-91FE-B3DD98F77B4F}">
      <dsp:nvSpPr>
        <dsp:cNvPr id="0" name=""/>
        <dsp:cNvSpPr/>
      </dsp:nvSpPr>
      <dsp:spPr>
        <a:xfrm>
          <a:off x="5888188" y="1317957"/>
          <a:ext cx="900512" cy="172683"/>
        </a:xfrm>
        <a:prstGeom prst="rect">
          <a:avLst/>
        </a:prstGeom>
        <a:solidFill>
          <a:schemeClr val="lt1">
            <a:alpha val="90000"/>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marL="0" lvl="0" indent="0" algn="r" defTabSz="444500">
            <a:lnSpc>
              <a:spcPct val="90000"/>
            </a:lnSpc>
            <a:spcBef>
              <a:spcPct val="0"/>
            </a:spcBef>
            <a:spcAft>
              <a:spcPct val="35000"/>
            </a:spcAft>
            <a:buNone/>
          </a:pPr>
          <a:endParaRPr kumimoji="1" lang="ja-JP" altLang="en-US" sz="1000" kern="1200"/>
        </a:p>
      </dsp:txBody>
      <dsp:txXfrm>
        <a:off x="5888188" y="1317957"/>
        <a:ext cx="900512" cy="172683"/>
      </dsp:txXfrm>
    </dsp:sp>
    <dsp:sp modelId="{8DA2BAD6-A2C4-BB4D-ACF5-CC00C85C8454}">
      <dsp:nvSpPr>
        <dsp:cNvPr id="0" name=""/>
        <dsp:cNvSpPr/>
      </dsp:nvSpPr>
      <dsp:spPr>
        <a:xfrm>
          <a:off x="80495" y="1983603"/>
          <a:ext cx="1000569" cy="518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73103"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t>調査</a:t>
          </a:r>
        </a:p>
      </dsp:txBody>
      <dsp:txXfrm>
        <a:off x="80495" y="1983603"/>
        <a:ext cx="1000569" cy="518050"/>
      </dsp:txXfrm>
    </dsp:sp>
    <dsp:sp modelId="{77A67EE6-B244-F742-811C-BAE5A1B32315}">
      <dsp:nvSpPr>
        <dsp:cNvPr id="0" name=""/>
        <dsp:cNvSpPr/>
      </dsp:nvSpPr>
      <dsp:spPr>
        <a:xfrm>
          <a:off x="357324" y="2376614"/>
          <a:ext cx="1163912" cy="95921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4445" rIns="17780"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t>・インスペクション</a:t>
          </a:r>
          <a:endParaRPr kumimoji="1" lang="en-US" altLang="ja-JP" sz="700" kern="1200" dirty="0"/>
        </a:p>
        <a:p>
          <a:pPr marL="0" lvl="0" indent="0" algn="ctr" defTabSz="311150">
            <a:lnSpc>
              <a:spcPct val="90000"/>
            </a:lnSpc>
            <a:spcBef>
              <a:spcPct val="0"/>
            </a:spcBef>
            <a:spcAft>
              <a:spcPct val="35000"/>
            </a:spcAft>
            <a:buNone/>
          </a:pPr>
          <a:r>
            <a:rPr kumimoji="1" lang="ja-JP" altLang="en-US" sz="700" kern="1200"/>
            <a:t>（古民家再生総合調査・</a:t>
          </a:r>
          <a:endParaRPr kumimoji="1" lang="en-US" altLang="ja-JP" sz="700" kern="1200" dirty="0"/>
        </a:p>
        <a:p>
          <a:pPr marL="0" lvl="0" indent="0" algn="ctr" defTabSz="311150">
            <a:lnSpc>
              <a:spcPct val="90000"/>
            </a:lnSpc>
            <a:spcBef>
              <a:spcPct val="0"/>
            </a:spcBef>
            <a:spcAft>
              <a:spcPct val="35000"/>
            </a:spcAft>
            <a:buNone/>
          </a:pPr>
          <a:r>
            <a:rPr kumimoji="1" lang="ja-JP" altLang="en-US" sz="700" kern="1200"/>
            <a:t>木造住宅簡易鑑定）</a:t>
          </a:r>
          <a:endParaRPr kumimoji="1" lang="en-US" altLang="ja-JP" sz="700" kern="1200" dirty="0"/>
        </a:p>
        <a:p>
          <a:pPr marL="0" lvl="0" indent="0" algn="ctr" defTabSz="311150">
            <a:lnSpc>
              <a:spcPct val="90000"/>
            </a:lnSpc>
            <a:spcBef>
              <a:spcPct val="0"/>
            </a:spcBef>
            <a:spcAft>
              <a:spcPct val="35000"/>
            </a:spcAft>
            <a:buNone/>
          </a:pPr>
          <a:r>
            <a:rPr kumimoji="1" lang="ja-JP" altLang="en-US" sz="700" kern="1200"/>
            <a:t>・空き家活用（株）連携</a:t>
          </a:r>
          <a:endParaRPr kumimoji="1" lang="en-US" altLang="ja-JP" sz="700" kern="1200" dirty="0"/>
        </a:p>
        <a:p>
          <a:pPr marL="0" lvl="0" indent="0" algn="ctr" defTabSz="311150">
            <a:lnSpc>
              <a:spcPct val="90000"/>
            </a:lnSpc>
            <a:spcBef>
              <a:spcPct val="0"/>
            </a:spcBef>
            <a:spcAft>
              <a:spcPct val="35000"/>
            </a:spcAft>
            <a:buNone/>
          </a:pPr>
          <a:endParaRPr kumimoji="1" lang="ja-JP" altLang="en-US" sz="700" kern="1200"/>
        </a:p>
      </dsp:txBody>
      <dsp:txXfrm>
        <a:off x="357324" y="2376614"/>
        <a:ext cx="1163912" cy="959215"/>
      </dsp:txXfrm>
    </dsp:sp>
    <dsp:sp modelId="{70DA9527-C38B-DF4F-AED7-712A5286DF7B}">
      <dsp:nvSpPr>
        <dsp:cNvPr id="0" name=""/>
        <dsp:cNvSpPr/>
      </dsp:nvSpPr>
      <dsp:spPr>
        <a:xfrm>
          <a:off x="1554579" y="1983603"/>
          <a:ext cx="1000569" cy="518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73103"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t>予防</a:t>
          </a:r>
        </a:p>
      </dsp:txBody>
      <dsp:txXfrm>
        <a:off x="1554579" y="1983603"/>
        <a:ext cx="1000569" cy="518050"/>
      </dsp:txXfrm>
    </dsp:sp>
    <dsp:sp modelId="{339E1F14-0BD1-3840-BC2F-DE5F23E144B4}">
      <dsp:nvSpPr>
        <dsp:cNvPr id="0" name=""/>
        <dsp:cNvSpPr/>
      </dsp:nvSpPr>
      <dsp:spPr>
        <a:xfrm>
          <a:off x="1638653" y="2370866"/>
          <a:ext cx="1212342" cy="53030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4445" rIns="17780"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t>住教育普及</a:t>
          </a:r>
          <a:endParaRPr kumimoji="1" lang="en-US" altLang="ja-JP" sz="700" kern="1200" dirty="0"/>
        </a:p>
        <a:p>
          <a:pPr marL="0" lvl="0" indent="0" algn="ctr" defTabSz="311150">
            <a:lnSpc>
              <a:spcPct val="90000"/>
            </a:lnSpc>
            <a:spcBef>
              <a:spcPct val="0"/>
            </a:spcBef>
            <a:spcAft>
              <a:spcPct val="35000"/>
            </a:spcAft>
            <a:buNone/>
          </a:pPr>
          <a:r>
            <a:rPr kumimoji="1" lang="ja-JP" altLang="en-US" sz="700" kern="1200"/>
            <a:t>住教育推進機構との連携</a:t>
          </a:r>
          <a:endParaRPr kumimoji="1" lang="en-US" altLang="ja-JP" sz="700" kern="1200" dirty="0"/>
        </a:p>
      </dsp:txBody>
      <dsp:txXfrm>
        <a:off x="1638653" y="2370866"/>
        <a:ext cx="1212342" cy="530307"/>
      </dsp:txXfrm>
    </dsp:sp>
    <dsp:sp modelId="{9FA25ABD-987A-5740-8A06-3C2A1A6C397C}">
      <dsp:nvSpPr>
        <dsp:cNvPr id="0" name=""/>
        <dsp:cNvSpPr/>
      </dsp:nvSpPr>
      <dsp:spPr>
        <a:xfrm>
          <a:off x="3052877" y="1983603"/>
          <a:ext cx="1000569" cy="518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73103"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t>管理</a:t>
          </a:r>
        </a:p>
      </dsp:txBody>
      <dsp:txXfrm>
        <a:off x="3052877" y="1983603"/>
        <a:ext cx="1000569" cy="518050"/>
      </dsp:txXfrm>
    </dsp:sp>
    <dsp:sp modelId="{BF58364D-6EDB-294F-B428-9923058C36B0}">
      <dsp:nvSpPr>
        <dsp:cNvPr id="0" name=""/>
        <dsp:cNvSpPr/>
      </dsp:nvSpPr>
      <dsp:spPr>
        <a:xfrm>
          <a:off x="3490817" y="2404922"/>
          <a:ext cx="592177" cy="40894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marL="0" lvl="0" indent="0" algn="ctr" defTabSz="355600">
            <a:lnSpc>
              <a:spcPct val="90000"/>
            </a:lnSpc>
            <a:spcBef>
              <a:spcPct val="0"/>
            </a:spcBef>
            <a:spcAft>
              <a:spcPct val="35000"/>
            </a:spcAft>
            <a:buNone/>
          </a:pPr>
          <a:r>
            <a:rPr kumimoji="1" lang="en-US" altLang="ja-JP" sz="800" kern="1200" dirty="0"/>
            <a:t>YAMORI</a:t>
          </a:r>
          <a:endParaRPr kumimoji="1" lang="ja-JP" altLang="en-US" sz="800" kern="1200"/>
        </a:p>
      </dsp:txBody>
      <dsp:txXfrm>
        <a:off x="3490817" y="2404922"/>
        <a:ext cx="592177" cy="408940"/>
      </dsp:txXfrm>
    </dsp:sp>
    <dsp:sp modelId="{9D21E614-4E89-3E4B-BCBF-4DE51EC06ED4}">
      <dsp:nvSpPr>
        <dsp:cNvPr id="0" name=""/>
        <dsp:cNvSpPr/>
      </dsp:nvSpPr>
      <dsp:spPr>
        <a:xfrm>
          <a:off x="4295204" y="1983603"/>
          <a:ext cx="1000569" cy="518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73103"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t>活用</a:t>
          </a:r>
        </a:p>
      </dsp:txBody>
      <dsp:txXfrm>
        <a:off x="4295204" y="1983603"/>
        <a:ext cx="1000569" cy="518050"/>
      </dsp:txXfrm>
    </dsp:sp>
    <dsp:sp modelId="{C89E5FA0-79F3-D943-8E5E-5AD24B618EF2}">
      <dsp:nvSpPr>
        <dsp:cNvPr id="0" name=""/>
        <dsp:cNvSpPr/>
      </dsp:nvSpPr>
      <dsp:spPr>
        <a:xfrm>
          <a:off x="4558030" y="2403638"/>
          <a:ext cx="900512" cy="63964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marL="0" lvl="0" indent="0" algn="ctr" defTabSz="355600">
            <a:lnSpc>
              <a:spcPct val="90000"/>
            </a:lnSpc>
            <a:spcBef>
              <a:spcPct val="0"/>
            </a:spcBef>
            <a:spcAft>
              <a:spcPct val="35000"/>
            </a:spcAft>
            <a:buNone/>
          </a:pPr>
          <a:r>
            <a:rPr kumimoji="1" lang="ja-JP" altLang="en-US" sz="800" kern="1200"/>
            <a:t>ファンド</a:t>
          </a:r>
          <a:endParaRPr kumimoji="1" lang="en-US" altLang="ja-JP" sz="800" kern="1200" dirty="0"/>
        </a:p>
        <a:p>
          <a:pPr marL="0" lvl="0" indent="0" algn="ctr" defTabSz="355600">
            <a:lnSpc>
              <a:spcPct val="90000"/>
            </a:lnSpc>
            <a:spcBef>
              <a:spcPct val="0"/>
            </a:spcBef>
            <a:spcAft>
              <a:spcPct val="35000"/>
            </a:spcAft>
            <a:buNone/>
          </a:pPr>
          <a:r>
            <a:rPr kumimoji="1" lang="ja-JP" altLang="en-US" sz="800" kern="1200"/>
            <a:t>交付金</a:t>
          </a:r>
          <a:endParaRPr kumimoji="1" lang="en-US" altLang="ja-JP" sz="800" kern="1200" dirty="0"/>
        </a:p>
        <a:p>
          <a:pPr marL="0" lvl="0" indent="0" algn="ctr" defTabSz="355600">
            <a:lnSpc>
              <a:spcPct val="90000"/>
            </a:lnSpc>
            <a:spcBef>
              <a:spcPct val="0"/>
            </a:spcBef>
            <a:spcAft>
              <a:spcPct val="35000"/>
            </a:spcAft>
            <a:buNone/>
          </a:pPr>
          <a:r>
            <a:rPr kumimoji="1" lang="ja-JP" altLang="en-US" sz="800" kern="1200"/>
            <a:t>休眠預金</a:t>
          </a:r>
        </a:p>
      </dsp:txBody>
      <dsp:txXfrm>
        <a:off x="4558030" y="2403638"/>
        <a:ext cx="900512" cy="639647"/>
      </dsp:txXfrm>
    </dsp:sp>
    <dsp:sp modelId="{3598DAAE-665C-2F4D-A1A2-6BD5FBB8EF67}">
      <dsp:nvSpPr>
        <dsp:cNvPr id="0" name=""/>
        <dsp:cNvSpPr/>
      </dsp:nvSpPr>
      <dsp:spPr>
        <a:xfrm>
          <a:off x="5637588" y="1983603"/>
          <a:ext cx="1000569" cy="518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73103"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t>解体</a:t>
          </a:r>
        </a:p>
      </dsp:txBody>
      <dsp:txXfrm>
        <a:off x="5637588" y="1983603"/>
        <a:ext cx="1000569" cy="518050"/>
      </dsp:txXfrm>
    </dsp:sp>
    <dsp:sp modelId="{4191C2A4-155C-1542-9D28-B50F415F08CC}">
      <dsp:nvSpPr>
        <dsp:cNvPr id="0" name=""/>
        <dsp:cNvSpPr/>
      </dsp:nvSpPr>
      <dsp:spPr>
        <a:xfrm>
          <a:off x="5806220" y="2418367"/>
          <a:ext cx="1015490" cy="76061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marL="0" lvl="0" indent="0" algn="ctr" defTabSz="355600">
            <a:lnSpc>
              <a:spcPct val="90000"/>
            </a:lnSpc>
            <a:spcBef>
              <a:spcPct val="0"/>
            </a:spcBef>
            <a:spcAft>
              <a:spcPct val="35000"/>
            </a:spcAft>
            <a:buNone/>
          </a:pPr>
          <a:r>
            <a:rPr kumimoji="1" lang="ja-JP" altLang="en-US" sz="800" kern="1200"/>
            <a:t>移築</a:t>
          </a:r>
          <a:endParaRPr kumimoji="1" lang="en-US" altLang="ja-JP" sz="800" kern="1200" dirty="0"/>
        </a:p>
        <a:p>
          <a:pPr marL="0" lvl="0" indent="0" algn="ctr" defTabSz="355600">
            <a:lnSpc>
              <a:spcPct val="90000"/>
            </a:lnSpc>
            <a:spcBef>
              <a:spcPct val="0"/>
            </a:spcBef>
            <a:spcAft>
              <a:spcPct val="35000"/>
            </a:spcAft>
            <a:buNone/>
          </a:pPr>
          <a:r>
            <a:rPr kumimoji="1" lang="ja-JP" altLang="en-US" sz="800" kern="1200"/>
            <a:t>カーボンクレジット</a:t>
          </a:r>
          <a:endParaRPr kumimoji="1" lang="en-US" altLang="ja-JP" sz="800" kern="1200" dirty="0"/>
        </a:p>
        <a:p>
          <a:pPr marL="0" lvl="0" indent="0" algn="ctr" defTabSz="355600">
            <a:lnSpc>
              <a:spcPct val="90000"/>
            </a:lnSpc>
            <a:spcBef>
              <a:spcPct val="0"/>
            </a:spcBef>
            <a:spcAft>
              <a:spcPct val="35000"/>
            </a:spcAft>
            <a:buNone/>
          </a:pPr>
          <a:r>
            <a:rPr kumimoji="1" lang="ja-JP" altLang="en-US" sz="800" kern="1200"/>
            <a:t>古材倉庫</a:t>
          </a:r>
        </a:p>
      </dsp:txBody>
      <dsp:txXfrm>
        <a:off x="5806220" y="2418367"/>
        <a:ext cx="1015490" cy="760614"/>
      </dsp:txXfrm>
    </dsp:sp>
    <dsp:sp modelId="{2D9BB336-5307-3F41-8B27-370EE6804E02}">
      <dsp:nvSpPr>
        <dsp:cNvPr id="0" name=""/>
        <dsp:cNvSpPr/>
      </dsp:nvSpPr>
      <dsp:spPr>
        <a:xfrm>
          <a:off x="7037460" y="1983603"/>
          <a:ext cx="1000569" cy="5180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73103"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t>専門家対応</a:t>
          </a:r>
        </a:p>
      </dsp:txBody>
      <dsp:txXfrm>
        <a:off x="7037460" y="1983603"/>
        <a:ext cx="1000569" cy="518050"/>
      </dsp:txXfrm>
    </dsp:sp>
    <dsp:sp modelId="{695718DF-76A8-4D43-A6EE-BD24BA3A2750}">
      <dsp:nvSpPr>
        <dsp:cNvPr id="0" name=""/>
        <dsp:cNvSpPr/>
      </dsp:nvSpPr>
      <dsp:spPr>
        <a:xfrm>
          <a:off x="7248650" y="2388287"/>
          <a:ext cx="900512" cy="3907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marL="0" lvl="0" indent="0" algn="r" defTabSz="355600">
            <a:lnSpc>
              <a:spcPct val="90000"/>
            </a:lnSpc>
            <a:spcBef>
              <a:spcPct val="0"/>
            </a:spcBef>
            <a:spcAft>
              <a:spcPct val="35000"/>
            </a:spcAft>
            <a:buNone/>
          </a:pPr>
          <a:r>
            <a:rPr kumimoji="1" lang="ja-JP" altLang="en-US" sz="800" kern="1200"/>
            <a:t>ベリーベスト法律事務所との連携</a:t>
          </a:r>
        </a:p>
      </dsp:txBody>
      <dsp:txXfrm>
        <a:off x="7248650" y="2388287"/>
        <a:ext cx="900512" cy="390725"/>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2023/10/3</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2023/10/3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9.png"/><Relationship Id="rId4" Type="http://schemas.openxmlformats.org/officeDocument/2006/relationships/diagramQuickStyle" Target="../diagrams/quickStyle1.xml"/><Relationship Id="rId9" Type="http://schemas.openxmlformats.org/officeDocument/2006/relationships/hyperlink" Target="https://www.vbest.jp/"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令和５年１０月度例会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空家等管理活用支援法人</a:t>
            </a:r>
            <a:endParaRPr lang="en-US" sz="2000" u="sng" dirty="0"/>
          </a:p>
          <a:p>
            <a:pPr marL="0" indent="0" algn="ctr">
              <a:lnSpc>
                <a:spcPct val="200000"/>
              </a:lnSpc>
              <a:buNone/>
            </a:pPr>
            <a:r>
              <a:rPr lang="en-US" sz="2000" u="sng" dirty="0" err="1"/>
              <a:t>の指定に向けて</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DF1883-7D8C-2FE8-AAFD-04C5ABF1586A}"/>
              </a:ext>
            </a:extLst>
          </p:cNvPr>
          <p:cNvSpPr>
            <a:spLocks noGrp="1"/>
          </p:cNvSpPr>
          <p:nvPr>
            <p:ph type="title"/>
          </p:nvPr>
        </p:nvSpPr>
        <p:spPr/>
        <p:txBody>
          <a:bodyPr/>
          <a:lstStyle/>
          <a:p>
            <a:r>
              <a:rPr kumimoji="1" lang="ja-JP" altLang="en-US"/>
              <a:t>空き家特措法が改正されることが決定しました</a:t>
            </a:r>
          </a:p>
        </p:txBody>
      </p:sp>
      <p:sp>
        <p:nvSpPr>
          <p:cNvPr id="3" name="コンテンツ プレースホルダー 2">
            <a:extLst>
              <a:ext uri="{FF2B5EF4-FFF2-40B4-BE49-F238E27FC236}">
                <a16:creationId xmlns:a16="http://schemas.microsoft.com/office/drawing/2014/main" id="{7D2B28D6-0262-9281-1B5F-28AAD8E72E0B}"/>
              </a:ext>
            </a:extLst>
          </p:cNvPr>
          <p:cNvSpPr>
            <a:spLocks noGrp="1"/>
          </p:cNvSpPr>
          <p:nvPr>
            <p:ph idx="1"/>
          </p:nvPr>
        </p:nvSpPr>
        <p:spPr/>
        <p:txBody>
          <a:bodyPr anchor="ctr"/>
          <a:lstStyle/>
          <a:p>
            <a:pPr marL="0" indent="0" algn="ctr">
              <a:buNone/>
            </a:pPr>
            <a:r>
              <a:rPr kumimoji="1" lang="ja-JP" altLang="en-US"/>
              <a:t>２０２２年６月１４日の国会にて、</a:t>
            </a:r>
            <a:endParaRPr kumimoji="1" lang="en-US" altLang="ja-JP" dirty="0"/>
          </a:p>
          <a:p>
            <a:pPr marL="0" indent="0" algn="ctr">
              <a:buNone/>
            </a:pPr>
            <a:r>
              <a:rPr lang="ja-JP" altLang="en-US"/>
              <a:t>空家等対策に関する特別措置法が改正される　ことが決定しました。</a:t>
            </a:r>
            <a:endParaRPr lang="en-US" altLang="ja-JP" dirty="0"/>
          </a:p>
          <a:p>
            <a:pPr marL="0" indent="0" algn="ctr">
              <a:buNone/>
            </a:pPr>
            <a:r>
              <a:rPr lang="ja-JP" altLang="en-US">
                <a:solidFill>
                  <a:srgbClr val="FF0000"/>
                </a:solidFill>
              </a:rPr>
              <a:t>改正法案は６ヶ月以内に施行</a:t>
            </a:r>
            <a:endParaRPr lang="en-US" altLang="ja-JP" dirty="0">
              <a:solidFill>
                <a:srgbClr val="FF0000"/>
              </a:solidFill>
            </a:endParaRPr>
          </a:p>
          <a:p>
            <a:pPr marL="0" indent="0" algn="ctr">
              <a:buNone/>
            </a:pPr>
            <a:r>
              <a:rPr lang="ja-JP" altLang="en-US">
                <a:solidFill>
                  <a:srgbClr val="FF0000"/>
                </a:solidFill>
              </a:rPr>
              <a:t>（遅くとも今年の１２月１４日には施行）</a:t>
            </a:r>
            <a:endParaRPr lang="en-US" altLang="ja-JP" dirty="0">
              <a:solidFill>
                <a:srgbClr val="FF0000"/>
              </a:solidFill>
            </a:endParaRPr>
          </a:p>
        </p:txBody>
      </p:sp>
      <p:sp>
        <p:nvSpPr>
          <p:cNvPr id="4" name="スライド番号プレースホルダー 3">
            <a:extLst>
              <a:ext uri="{FF2B5EF4-FFF2-40B4-BE49-F238E27FC236}">
                <a16:creationId xmlns:a16="http://schemas.microsoft.com/office/drawing/2014/main" id="{5F85A4C4-C94F-7510-4272-245F0DE4E374}"/>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242822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B615DE-DDDF-8928-460B-BAE3E452C2B1}"/>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4DC0500F-0ED0-D3CA-1352-CBD7C92CF34E}"/>
              </a:ext>
            </a:extLst>
          </p:cNvPr>
          <p:cNvPicPr>
            <a:picLocks noGrp="1" noChangeAspect="1"/>
          </p:cNvPicPr>
          <p:nvPr>
            <p:ph idx="1"/>
          </p:nvPr>
        </p:nvPicPr>
        <p:blipFill>
          <a:blip r:embed="rId2"/>
          <a:stretch>
            <a:fillRect/>
          </a:stretch>
        </p:blipFill>
        <p:spPr>
          <a:xfrm>
            <a:off x="939810" y="790575"/>
            <a:ext cx="7264379" cy="5554346"/>
          </a:xfrm>
        </p:spPr>
      </p:pic>
      <p:sp>
        <p:nvSpPr>
          <p:cNvPr id="4" name="スライド番号プレースホルダー 3">
            <a:extLst>
              <a:ext uri="{FF2B5EF4-FFF2-40B4-BE49-F238E27FC236}">
                <a16:creationId xmlns:a16="http://schemas.microsoft.com/office/drawing/2014/main" id="{5B5E50AC-F9EE-01BE-2456-6180EE2A390B}"/>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
        <p:nvSpPr>
          <p:cNvPr id="7" name="角丸四角形 6">
            <a:extLst>
              <a:ext uri="{FF2B5EF4-FFF2-40B4-BE49-F238E27FC236}">
                <a16:creationId xmlns:a16="http://schemas.microsoft.com/office/drawing/2014/main" id="{408D4247-B61B-4383-BE79-7F980ED67B83}"/>
              </a:ext>
            </a:extLst>
          </p:cNvPr>
          <p:cNvSpPr/>
          <p:nvPr/>
        </p:nvSpPr>
        <p:spPr>
          <a:xfrm>
            <a:off x="939810" y="5255172"/>
            <a:ext cx="6774783" cy="1089749"/>
          </a:xfrm>
          <a:prstGeom prst="roundRect">
            <a:avLst/>
          </a:prstGeom>
          <a:noFill/>
          <a:ln w="857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n w="22225">
                <a:solidFill>
                  <a:schemeClr val="accent2"/>
                </a:solidFill>
                <a:prstDash val="solid"/>
              </a:ln>
              <a:solidFill>
                <a:srgbClr val="FF0000"/>
              </a:solidFill>
            </a:endParaRPr>
          </a:p>
        </p:txBody>
      </p:sp>
    </p:spTree>
    <p:extLst>
      <p:ext uri="{BB962C8B-B14F-4D97-AF65-F5344CB8AC3E}">
        <p14:creationId xmlns:p14="http://schemas.microsoft.com/office/powerpoint/2010/main" val="2840314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EADFC8-2C40-E530-4775-3886AB70DBD2}"/>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D69E3288-8B2E-4227-3FBF-EF42AD1ECAD2}"/>
              </a:ext>
            </a:extLst>
          </p:cNvPr>
          <p:cNvSpPr>
            <a:spLocks noGrp="1"/>
          </p:cNvSpPr>
          <p:nvPr>
            <p:ph idx="1"/>
          </p:nvPr>
        </p:nvSpPr>
        <p:spPr/>
        <p:txBody>
          <a:bodyPr anchor="ctr"/>
          <a:lstStyle/>
          <a:p>
            <a:pPr marL="0" indent="0" algn="ctr">
              <a:buNone/>
            </a:pPr>
            <a:r>
              <a:rPr kumimoji="1" lang="ja-JP" altLang="en-US"/>
              <a:t>空き家アドバイザー協議会では、</a:t>
            </a:r>
            <a:endParaRPr kumimoji="1" lang="en-US" altLang="ja-JP" dirty="0"/>
          </a:p>
          <a:p>
            <a:pPr marL="0" indent="0" algn="ctr">
              <a:buNone/>
            </a:pPr>
            <a:r>
              <a:rPr lang="ja-JP" altLang="en-US"/>
              <a:t>各地で</a:t>
            </a:r>
            <a:r>
              <a:rPr lang="en-US" altLang="ja-JP" dirty="0"/>
              <a:t>【</a:t>
            </a:r>
            <a:r>
              <a:rPr lang="ja-JP" altLang="en-US"/>
              <a:t>空家等管理活用支援法人</a:t>
            </a:r>
            <a:r>
              <a:rPr lang="en-US" altLang="ja-JP" dirty="0"/>
              <a:t>】</a:t>
            </a:r>
            <a:r>
              <a:rPr lang="ja-JP" altLang="en-US"/>
              <a:t>に指定</a:t>
            </a:r>
            <a:endParaRPr lang="en-US" altLang="ja-JP" dirty="0"/>
          </a:p>
          <a:p>
            <a:pPr marL="0" indent="0" algn="ctr">
              <a:buNone/>
            </a:pPr>
            <a:r>
              <a:rPr lang="ja-JP" altLang="en-US"/>
              <a:t>されることを目指し活動を推進します。</a:t>
            </a:r>
            <a:endParaRPr lang="en-US" altLang="ja-JP" dirty="0"/>
          </a:p>
        </p:txBody>
      </p:sp>
      <p:sp>
        <p:nvSpPr>
          <p:cNvPr id="4" name="スライド番号プレースホルダー 3">
            <a:extLst>
              <a:ext uri="{FF2B5EF4-FFF2-40B4-BE49-F238E27FC236}">
                <a16:creationId xmlns:a16="http://schemas.microsoft.com/office/drawing/2014/main" id="{9CD19D93-B7F6-6086-150D-FB41221B4F2A}"/>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2204022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098069-D83B-A1B3-9C00-30823AE74548}"/>
              </a:ext>
            </a:extLst>
          </p:cNvPr>
          <p:cNvSpPr>
            <a:spLocks noGrp="1"/>
          </p:cNvSpPr>
          <p:nvPr>
            <p:ph type="title"/>
          </p:nvPr>
        </p:nvSpPr>
        <p:spPr/>
        <p:txBody>
          <a:bodyPr/>
          <a:lstStyle/>
          <a:p>
            <a:r>
              <a:rPr kumimoji="1" lang="ja-JP" altLang="en-US"/>
              <a:t>関連資料</a:t>
            </a:r>
          </a:p>
        </p:txBody>
      </p:sp>
      <p:pic>
        <p:nvPicPr>
          <p:cNvPr id="6" name="コンテンツ プレースホルダー 5">
            <a:extLst>
              <a:ext uri="{FF2B5EF4-FFF2-40B4-BE49-F238E27FC236}">
                <a16:creationId xmlns:a16="http://schemas.microsoft.com/office/drawing/2014/main" id="{0AB46F59-0E03-AD53-7482-DDA1CC8E7D66}"/>
              </a:ext>
            </a:extLst>
          </p:cNvPr>
          <p:cNvPicPr>
            <a:picLocks noGrp="1" noChangeAspect="1"/>
          </p:cNvPicPr>
          <p:nvPr>
            <p:ph idx="1"/>
          </p:nvPr>
        </p:nvPicPr>
        <p:blipFill>
          <a:blip r:embed="rId2"/>
          <a:stretch>
            <a:fillRect/>
          </a:stretch>
        </p:blipFill>
        <p:spPr>
          <a:xfrm>
            <a:off x="560528" y="790575"/>
            <a:ext cx="8022944" cy="5554346"/>
          </a:xfrm>
        </p:spPr>
      </p:pic>
      <p:sp>
        <p:nvSpPr>
          <p:cNvPr id="4" name="スライド番号プレースホルダー 3">
            <a:extLst>
              <a:ext uri="{FF2B5EF4-FFF2-40B4-BE49-F238E27FC236}">
                <a16:creationId xmlns:a16="http://schemas.microsoft.com/office/drawing/2014/main" id="{E2AFADD8-81B0-5417-AF16-743081E53971}"/>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3466067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0AF983-0FCB-9412-52A9-A4781FF5F755}"/>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B8A4BB46-4F92-F939-595D-2DFCD94B1165}"/>
              </a:ext>
            </a:extLst>
          </p:cNvPr>
          <p:cNvPicPr>
            <a:picLocks noGrp="1" noChangeAspect="1"/>
          </p:cNvPicPr>
          <p:nvPr>
            <p:ph idx="1"/>
          </p:nvPr>
        </p:nvPicPr>
        <p:blipFill>
          <a:blip r:embed="rId2"/>
          <a:stretch>
            <a:fillRect/>
          </a:stretch>
        </p:blipFill>
        <p:spPr>
          <a:xfrm>
            <a:off x="706174" y="873125"/>
            <a:ext cx="7563485" cy="5187950"/>
          </a:xfrm>
        </p:spPr>
      </p:pic>
      <p:sp>
        <p:nvSpPr>
          <p:cNvPr id="4" name="スライド番号プレースホルダー 3">
            <a:extLst>
              <a:ext uri="{FF2B5EF4-FFF2-40B4-BE49-F238E27FC236}">
                <a16:creationId xmlns:a16="http://schemas.microsoft.com/office/drawing/2014/main" id="{08F9EC94-B809-6EA6-CE8E-F2594299051F}"/>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276724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B382A-F24B-E4C4-2C01-AFA4515F6A47}"/>
              </a:ext>
            </a:extLst>
          </p:cNvPr>
          <p:cNvSpPr>
            <a:spLocks noGrp="1"/>
          </p:cNvSpPr>
          <p:nvPr>
            <p:ph type="title"/>
          </p:nvPr>
        </p:nvSpPr>
        <p:spPr/>
        <p:txBody>
          <a:bodyPr/>
          <a:lstStyle/>
          <a:p>
            <a:r>
              <a:rPr kumimoji="1" lang="ja-JP" altLang="en-US"/>
              <a:t>管理活用支援法人指定へのポイント</a:t>
            </a:r>
          </a:p>
        </p:txBody>
      </p:sp>
      <p:sp>
        <p:nvSpPr>
          <p:cNvPr id="3" name="コンテンツ プレースホルダー 2">
            <a:extLst>
              <a:ext uri="{FF2B5EF4-FFF2-40B4-BE49-F238E27FC236}">
                <a16:creationId xmlns:a16="http://schemas.microsoft.com/office/drawing/2014/main" id="{E9A4E04A-7266-2DD9-9BC1-5755150B7C7C}"/>
              </a:ext>
            </a:extLst>
          </p:cNvPr>
          <p:cNvSpPr>
            <a:spLocks noGrp="1"/>
          </p:cNvSpPr>
          <p:nvPr>
            <p:ph idx="1"/>
          </p:nvPr>
        </p:nvSpPr>
        <p:spPr>
          <a:xfrm>
            <a:off x="628650" y="791154"/>
            <a:ext cx="8412480" cy="5187026"/>
          </a:xfrm>
        </p:spPr>
        <p:txBody>
          <a:bodyPr/>
          <a:lstStyle/>
          <a:p>
            <a:r>
              <a:rPr kumimoji="1" lang="ja-JP" altLang="en-US">
                <a:solidFill>
                  <a:srgbClr val="FF0000"/>
                </a:solidFill>
              </a:rPr>
              <a:t>ワンストップで課題解決できるチームであるか？</a:t>
            </a:r>
            <a:endParaRPr kumimoji="1" lang="en-US" altLang="ja-JP" dirty="0">
              <a:solidFill>
                <a:srgbClr val="FF0000"/>
              </a:solidFill>
            </a:endParaRPr>
          </a:p>
          <a:p>
            <a:endParaRPr lang="en-US" altLang="ja-JP" dirty="0"/>
          </a:p>
          <a:p>
            <a:pPr marL="0" indent="0">
              <a:buNone/>
            </a:pPr>
            <a:r>
              <a:rPr kumimoji="1" lang="ja-JP" altLang="en-US" sz="2000"/>
              <a:t>空き家アドバイザー協議会は</a:t>
            </a:r>
            <a:endParaRPr kumimoji="1" lang="en-US" altLang="ja-JP" sz="2000" dirty="0"/>
          </a:p>
          <a:p>
            <a:pPr marL="0" indent="0">
              <a:buNone/>
            </a:pPr>
            <a:r>
              <a:rPr kumimoji="1" lang="en-US" altLang="ja-JP" sz="2000" dirty="0"/>
              <a:t>【</a:t>
            </a:r>
            <a:r>
              <a:rPr kumimoji="1" lang="ja-JP" altLang="en-US" sz="2000"/>
              <a:t>建築</a:t>
            </a:r>
            <a:r>
              <a:rPr kumimoji="1" lang="en-US" altLang="ja-JP" sz="2000" dirty="0"/>
              <a:t>】【</a:t>
            </a:r>
            <a:r>
              <a:rPr kumimoji="1" lang="ja-JP" altLang="en-US" sz="2000"/>
              <a:t>不動産</a:t>
            </a:r>
            <a:r>
              <a:rPr kumimoji="1" lang="en-US" altLang="ja-JP" sz="2000" dirty="0"/>
              <a:t>】 【</a:t>
            </a:r>
            <a:r>
              <a:rPr kumimoji="1" lang="ja-JP" altLang="en-US" sz="2000"/>
              <a:t>解体</a:t>
            </a:r>
            <a:r>
              <a:rPr kumimoji="1" lang="en-US" altLang="ja-JP" sz="2000" dirty="0"/>
              <a:t>】【</a:t>
            </a:r>
            <a:r>
              <a:rPr kumimoji="1" lang="ja-JP" altLang="en-US" sz="2000"/>
              <a:t>司法書士</a:t>
            </a:r>
            <a:r>
              <a:rPr kumimoji="1" lang="en-US" altLang="ja-JP" sz="2000" dirty="0"/>
              <a:t>】【</a:t>
            </a:r>
            <a:r>
              <a:rPr kumimoji="1" lang="ja-JP" altLang="en-US" sz="2000"/>
              <a:t>税理士</a:t>
            </a:r>
            <a:r>
              <a:rPr kumimoji="1" lang="en-US" altLang="ja-JP" sz="2000" dirty="0"/>
              <a:t>】【</a:t>
            </a:r>
            <a:r>
              <a:rPr kumimoji="1" lang="ja-JP" altLang="en-US" sz="2000"/>
              <a:t>行政書士</a:t>
            </a:r>
            <a:r>
              <a:rPr kumimoji="1" lang="en-US" altLang="ja-JP" sz="2000" dirty="0"/>
              <a:t>】</a:t>
            </a:r>
          </a:p>
          <a:p>
            <a:pPr marL="0" indent="0">
              <a:buNone/>
            </a:pPr>
            <a:r>
              <a:rPr kumimoji="1" lang="en-US" altLang="ja-JP" sz="2000" dirty="0"/>
              <a:t>【</a:t>
            </a:r>
            <a:r>
              <a:rPr kumimoji="1" lang="ja-JP" altLang="en-US" sz="2000"/>
              <a:t>弁護士</a:t>
            </a:r>
            <a:r>
              <a:rPr kumimoji="1" lang="en-US" altLang="ja-JP" sz="2000" dirty="0"/>
              <a:t>】</a:t>
            </a:r>
            <a:r>
              <a:rPr kumimoji="1" lang="ja-JP" altLang="en-US" sz="2000"/>
              <a:t>等の様々な専門家により構成されるチームとして活動を進めています。</a:t>
            </a:r>
            <a:endParaRPr kumimoji="1" lang="en-US" altLang="ja-JP" sz="2000" dirty="0"/>
          </a:p>
          <a:p>
            <a:pPr marL="0" indent="0">
              <a:buNone/>
            </a:pPr>
            <a:endParaRPr lang="en-US" altLang="ja-JP" sz="2000" dirty="0"/>
          </a:p>
          <a:p>
            <a:pPr marL="0" indent="0">
              <a:buNone/>
            </a:pPr>
            <a:r>
              <a:rPr kumimoji="1" lang="ja-JP" altLang="en-US" sz="2000"/>
              <a:t>他の専門団体ではワンストップの課題解決はなかなかできない。</a:t>
            </a:r>
            <a:endParaRPr kumimoji="1" lang="en-US" altLang="ja-JP" sz="2000" dirty="0"/>
          </a:p>
          <a:p>
            <a:pPr marL="0" indent="0">
              <a:buNone/>
            </a:pPr>
            <a:r>
              <a:rPr kumimoji="1" lang="ja-JP" altLang="en-US" sz="2000"/>
              <a:t>例えば、不動産仲介・管理等を行う事業者で構成される団体であれば、</a:t>
            </a:r>
            <a:endParaRPr kumimoji="1" lang="en-US" altLang="ja-JP" sz="2000" dirty="0"/>
          </a:p>
          <a:p>
            <a:pPr marL="0" indent="0">
              <a:buNone/>
            </a:pPr>
            <a:r>
              <a:rPr kumimoji="1" lang="ja-JP" altLang="en-US" sz="2000"/>
              <a:t>建築・解体等ができない、など専門分野に特化しているからこそできないことが発生します。</a:t>
            </a:r>
          </a:p>
        </p:txBody>
      </p:sp>
      <p:sp>
        <p:nvSpPr>
          <p:cNvPr id="4" name="スライド番号プレースホルダー 3">
            <a:extLst>
              <a:ext uri="{FF2B5EF4-FFF2-40B4-BE49-F238E27FC236}">
                <a16:creationId xmlns:a16="http://schemas.microsoft.com/office/drawing/2014/main" id="{7553F3DE-D461-73A5-1F54-F96A52C5EB24}"/>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407592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299DD37-56D9-6EBA-902B-4A0580FB2C82}"/>
              </a:ext>
            </a:extLst>
          </p:cNvPr>
          <p:cNvSpPr>
            <a:spLocks noGrp="1"/>
          </p:cNvSpPr>
          <p:nvPr>
            <p:ph idx="1"/>
          </p:nvPr>
        </p:nvSpPr>
        <p:spPr/>
        <p:txBody>
          <a:bodyPr/>
          <a:lstStyle/>
          <a:p>
            <a:r>
              <a:rPr kumimoji="1" lang="ja-JP" altLang="en-US">
                <a:solidFill>
                  <a:srgbClr val="FF0000"/>
                </a:solidFill>
              </a:rPr>
              <a:t>地域の事業者で構成されているか？</a:t>
            </a:r>
            <a:endParaRPr kumimoji="1" lang="en-US" altLang="ja-JP" dirty="0">
              <a:solidFill>
                <a:srgbClr val="FF0000"/>
              </a:solidFill>
            </a:endParaRPr>
          </a:p>
          <a:p>
            <a:endParaRPr lang="en-US" altLang="ja-JP" dirty="0"/>
          </a:p>
          <a:p>
            <a:pPr marL="0" indent="0">
              <a:buNone/>
            </a:pPr>
            <a:r>
              <a:rPr kumimoji="1" lang="ja-JP" altLang="en-US" sz="2000"/>
              <a:t>管理活用支援法人には地域の空き家の仕事が多く連携されることが予想されます。</a:t>
            </a:r>
            <a:endParaRPr kumimoji="1" lang="en-US" altLang="ja-JP" sz="2000" dirty="0"/>
          </a:p>
          <a:p>
            <a:pPr marL="0" indent="0">
              <a:buNone/>
            </a:pPr>
            <a:r>
              <a:rPr kumimoji="1" lang="ja-JP" altLang="en-US" sz="2000"/>
              <a:t>地元の空き家課題解決の仕事を地場の業者に依頼することは地域経済の活性化にも繋がります。</a:t>
            </a:r>
            <a:endParaRPr kumimoji="1" lang="en-US" altLang="ja-JP" sz="2000" dirty="0"/>
          </a:p>
          <a:p>
            <a:pPr marL="0" indent="0">
              <a:buNone/>
            </a:pPr>
            <a:endParaRPr kumimoji="1" lang="en-US" altLang="ja-JP" sz="2000" dirty="0"/>
          </a:p>
          <a:p>
            <a:pPr marL="0" indent="0">
              <a:buNone/>
            </a:pPr>
            <a:r>
              <a:rPr lang="ja-JP" altLang="en-US" sz="2000"/>
              <a:t>そのため、協議会の構成員はその地域に拠点を置く事業者で構成されることが望ましいということになります。</a:t>
            </a:r>
            <a:endParaRPr lang="en-US" altLang="ja-JP" sz="2000" dirty="0"/>
          </a:p>
          <a:p>
            <a:pPr marL="0" indent="0">
              <a:buNone/>
            </a:pPr>
            <a:endParaRPr kumimoji="1" lang="en-US" altLang="ja-JP" sz="2000" dirty="0"/>
          </a:p>
          <a:p>
            <a:pPr marL="0" indent="0">
              <a:buNone/>
            </a:pPr>
            <a:r>
              <a:rPr lang="ja-JP" altLang="en-US" sz="2000"/>
              <a:t>地元業者がしっかりと仕事につなげることで、</a:t>
            </a:r>
            <a:endParaRPr lang="en-US" altLang="ja-JP" sz="2000" dirty="0"/>
          </a:p>
          <a:p>
            <a:pPr marL="0" indent="0">
              <a:buNone/>
            </a:pPr>
            <a:r>
              <a:rPr kumimoji="1" lang="ja-JP" altLang="en-US" sz="2000"/>
              <a:t>地域に税収として還元されることも重要。</a:t>
            </a:r>
          </a:p>
        </p:txBody>
      </p:sp>
      <p:sp>
        <p:nvSpPr>
          <p:cNvPr id="4" name="スライド番号プレースホルダー 3">
            <a:extLst>
              <a:ext uri="{FF2B5EF4-FFF2-40B4-BE49-F238E27FC236}">
                <a16:creationId xmlns:a16="http://schemas.microsoft.com/office/drawing/2014/main" id="{667A2948-8E5E-121C-79B8-B5A628FB7251}"/>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
        <p:nvSpPr>
          <p:cNvPr id="5" name="タイトル 1">
            <a:extLst>
              <a:ext uri="{FF2B5EF4-FFF2-40B4-BE49-F238E27FC236}">
                <a16:creationId xmlns:a16="http://schemas.microsoft.com/office/drawing/2014/main" id="{7F58AA6F-C949-47F6-C67D-39D76CD08AD5}"/>
              </a:ext>
            </a:extLst>
          </p:cNvPr>
          <p:cNvSpPr>
            <a:spLocks noGrp="1"/>
          </p:cNvSpPr>
          <p:nvPr>
            <p:ph type="title"/>
          </p:nvPr>
        </p:nvSpPr>
        <p:spPr>
          <a:xfrm>
            <a:off x="0" y="30161"/>
            <a:ext cx="7886700" cy="559119"/>
          </a:xfrm>
        </p:spPr>
        <p:txBody>
          <a:bodyPr/>
          <a:lstStyle/>
          <a:p>
            <a:r>
              <a:rPr kumimoji="1" lang="ja-JP" altLang="en-US"/>
              <a:t>管理活用支援法人指定へのポイント</a:t>
            </a:r>
          </a:p>
        </p:txBody>
      </p:sp>
    </p:spTree>
    <p:extLst>
      <p:ext uri="{BB962C8B-B14F-4D97-AF65-F5344CB8AC3E}">
        <p14:creationId xmlns:p14="http://schemas.microsoft.com/office/powerpoint/2010/main" val="4285958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29E4E4-02ED-0060-7DB8-25CB70776815}"/>
              </a:ext>
            </a:extLst>
          </p:cNvPr>
          <p:cNvSpPr>
            <a:spLocks noGrp="1"/>
          </p:cNvSpPr>
          <p:nvPr>
            <p:ph type="title"/>
          </p:nvPr>
        </p:nvSpPr>
        <p:spPr/>
        <p:txBody>
          <a:bodyPr/>
          <a:lstStyle/>
          <a:p>
            <a:r>
              <a:rPr kumimoji="1" lang="ja-JP" altLang="en-US"/>
              <a:t>協議会の理想イメージ</a:t>
            </a:r>
          </a:p>
        </p:txBody>
      </p:sp>
      <p:sp>
        <p:nvSpPr>
          <p:cNvPr id="4" name="スライド番号プレースホルダー 3">
            <a:extLst>
              <a:ext uri="{FF2B5EF4-FFF2-40B4-BE49-F238E27FC236}">
                <a16:creationId xmlns:a16="http://schemas.microsoft.com/office/drawing/2014/main" id="{6ED11E69-1F39-A4BB-1D3A-93641B780A8E}"/>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graphicFrame>
        <p:nvGraphicFramePr>
          <p:cNvPr id="5" name="図表 4">
            <a:extLst>
              <a:ext uri="{FF2B5EF4-FFF2-40B4-BE49-F238E27FC236}">
                <a16:creationId xmlns:a16="http://schemas.microsoft.com/office/drawing/2014/main" id="{686B37E0-20F3-45F9-3050-74A010D96576}"/>
              </a:ext>
            </a:extLst>
          </p:cNvPr>
          <p:cNvGraphicFramePr/>
          <p:nvPr>
            <p:extLst>
              <p:ext uri="{D42A27DB-BD31-4B8C-83A1-F6EECF244321}">
                <p14:modId xmlns:p14="http://schemas.microsoft.com/office/powerpoint/2010/main" val="1279119197"/>
              </p:ext>
            </p:extLst>
          </p:nvPr>
        </p:nvGraphicFramePr>
        <p:xfrm>
          <a:off x="462708" y="-88135"/>
          <a:ext cx="8218583" cy="41533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テキスト ボックス 5">
            <a:extLst>
              <a:ext uri="{FF2B5EF4-FFF2-40B4-BE49-F238E27FC236}">
                <a16:creationId xmlns:a16="http://schemas.microsoft.com/office/drawing/2014/main" id="{F6EFB454-C6F1-B0DC-20B7-49A500D84667}"/>
              </a:ext>
            </a:extLst>
          </p:cNvPr>
          <p:cNvSpPr txBox="1"/>
          <p:nvPr/>
        </p:nvSpPr>
        <p:spPr>
          <a:xfrm>
            <a:off x="198303" y="3695892"/>
            <a:ext cx="4228786" cy="369332"/>
          </a:xfrm>
          <a:prstGeom prst="rect">
            <a:avLst/>
          </a:prstGeom>
          <a:noFill/>
        </p:spPr>
        <p:txBody>
          <a:bodyPr wrap="none" rtlCol="0">
            <a:spAutoFit/>
          </a:bodyPr>
          <a:lstStyle/>
          <a:p>
            <a:r>
              <a:rPr kumimoji="1" lang="en-US" altLang="ja-JP" dirty="0"/>
              <a:t>※YAMORI</a:t>
            </a:r>
            <a:r>
              <a:rPr kumimoji="1" lang="ja-JP" altLang="en-US"/>
              <a:t>　</a:t>
            </a:r>
            <a:r>
              <a:rPr kumimoji="1" lang="en" altLang="ja-JP" dirty="0"/>
              <a:t>https://</a:t>
            </a:r>
            <a:r>
              <a:rPr kumimoji="1" lang="en" altLang="ja-JP" dirty="0" err="1"/>
              <a:t>toyobc-company.com</a:t>
            </a:r>
            <a:r>
              <a:rPr kumimoji="1" lang="en" altLang="ja-JP" dirty="0"/>
              <a:t>/</a:t>
            </a:r>
            <a:endParaRPr kumimoji="1" lang="ja-JP" altLang="en-US"/>
          </a:p>
        </p:txBody>
      </p:sp>
      <p:pic>
        <p:nvPicPr>
          <p:cNvPr id="8" name="図 7">
            <a:extLst>
              <a:ext uri="{FF2B5EF4-FFF2-40B4-BE49-F238E27FC236}">
                <a16:creationId xmlns:a16="http://schemas.microsoft.com/office/drawing/2014/main" id="{76A1F2E4-040A-B554-EF7A-81751FCFBC7C}"/>
              </a:ext>
            </a:extLst>
          </p:cNvPr>
          <p:cNvPicPr>
            <a:picLocks noChangeAspect="1"/>
          </p:cNvPicPr>
          <p:nvPr/>
        </p:nvPicPr>
        <p:blipFill>
          <a:blip r:embed="rId7"/>
          <a:stretch>
            <a:fillRect/>
          </a:stretch>
        </p:blipFill>
        <p:spPr>
          <a:xfrm>
            <a:off x="5983417" y="3527428"/>
            <a:ext cx="772362" cy="772362"/>
          </a:xfrm>
          <a:prstGeom prst="rect">
            <a:avLst/>
          </a:prstGeom>
        </p:spPr>
      </p:pic>
      <p:sp>
        <p:nvSpPr>
          <p:cNvPr id="9" name="テキスト ボックス 8">
            <a:extLst>
              <a:ext uri="{FF2B5EF4-FFF2-40B4-BE49-F238E27FC236}">
                <a16:creationId xmlns:a16="http://schemas.microsoft.com/office/drawing/2014/main" id="{872744D2-FF0E-17B1-9540-993FA93ECD33}"/>
              </a:ext>
            </a:extLst>
          </p:cNvPr>
          <p:cNvSpPr txBox="1"/>
          <p:nvPr/>
        </p:nvSpPr>
        <p:spPr>
          <a:xfrm>
            <a:off x="198303" y="4685429"/>
            <a:ext cx="4699235" cy="369332"/>
          </a:xfrm>
          <a:prstGeom prst="rect">
            <a:avLst/>
          </a:prstGeom>
          <a:noFill/>
        </p:spPr>
        <p:txBody>
          <a:bodyPr wrap="none" rtlCol="0">
            <a:spAutoFit/>
          </a:bodyPr>
          <a:lstStyle/>
          <a:p>
            <a:r>
              <a:rPr kumimoji="1" lang="en-US" altLang="ja-JP" dirty="0"/>
              <a:t>※</a:t>
            </a:r>
            <a:r>
              <a:rPr kumimoji="1" lang="ja-JP" altLang="en-US"/>
              <a:t>空き家活用（株）　</a:t>
            </a:r>
            <a:r>
              <a:rPr kumimoji="1" lang="en" altLang="ja-JP" dirty="0"/>
              <a:t> https://</a:t>
            </a:r>
            <a:r>
              <a:rPr kumimoji="1" lang="en" altLang="ja-JP" dirty="0" err="1"/>
              <a:t>aki-katsu.co.jp</a:t>
            </a:r>
            <a:r>
              <a:rPr kumimoji="1" lang="en" altLang="ja-JP" dirty="0"/>
              <a:t>/</a:t>
            </a:r>
            <a:endParaRPr kumimoji="1" lang="ja-JP" altLang="en-US"/>
          </a:p>
        </p:txBody>
      </p:sp>
      <p:pic>
        <p:nvPicPr>
          <p:cNvPr id="11" name="図 10">
            <a:extLst>
              <a:ext uri="{FF2B5EF4-FFF2-40B4-BE49-F238E27FC236}">
                <a16:creationId xmlns:a16="http://schemas.microsoft.com/office/drawing/2014/main" id="{EF3B3FF3-0321-3356-5869-37D8839C4EEB}"/>
              </a:ext>
            </a:extLst>
          </p:cNvPr>
          <p:cNvPicPr>
            <a:picLocks noChangeAspect="1"/>
          </p:cNvPicPr>
          <p:nvPr/>
        </p:nvPicPr>
        <p:blipFill>
          <a:blip r:embed="rId8"/>
          <a:stretch>
            <a:fillRect/>
          </a:stretch>
        </p:blipFill>
        <p:spPr>
          <a:xfrm>
            <a:off x="5983417" y="4483914"/>
            <a:ext cx="772362" cy="772362"/>
          </a:xfrm>
          <a:prstGeom prst="rect">
            <a:avLst/>
          </a:prstGeom>
        </p:spPr>
      </p:pic>
      <p:sp>
        <p:nvSpPr>
          <p:cNvPr id="12" name="テキスト ボックス 11">
            <a:extLst>
              <a:ext uri="{FF2B5EF4-FFF2-40B4-BE49-F238E27FC236}">
                <a16:creationId xmlns:a16="http://schemas.microsoft.com/office/drawing/2014/main" id="{780B3EAA-93BE-3B2D-8552-DD9463C7AF71}"/>
              </a:ext>
            </a:extLst>
          </p:cNvPr>
          <p:cNvSpPr txBox="1"/>
          <p:nvPr/>
        </p:nvSpPr>
        <p:spPr>
          <a:xfrm>
            <a:off x="198303" y="5497367"/>
            <a:ext cx="5322034" cy="584775"/>
          </a:xfrm>
          <a:prstGeom prst="rect">
            <a:avLst/>
          </a:prstGeom>
          <a:noFill/>
        </p:spPr>
        <p:txBody>
          <a:bodyPr wrap="none" rtlCol="0">
            <a:spAutoFit/>
          </a:bodyPr>
          <a:lstStyle/>
          <a:p>
            <a:r>
              <a:rPr kumimoji="1" lang="en-US" altLang="ja-JP" dirty="0"/>
              <a:t>※</a:t>
            </a:r>
            <a:r>
              <a:rPr kumimoji="1" lang="ja-JP" altLang="en-US"/>
              <a:t>ベリーベスト法律事務所　</a:t>
            </a:r>
            <a:r>
              <a:rPr kumimoji="1" lang="en" altLang="ja-JP" dirty="0"/>
              <a:t> </a:t>
            </a:r>
            <a:r>
              <a:rPr kumimoji="1" lang="en" altLang="ja-JP" dirty="0">
                <a:hlinkClick r:id="rId9"/>
              </a:rPr>
              <a:t>https://www.vbest.jp/</a:t>
            </a:r>
            <a:endParaRPr kumimoji="1" lang="en" altLang="ja-JP" dirty="0"/>
          </a:p>
          <a:p>
            <a:pPr algn="ctr"/>
            <a:r>
              <a:rPr kumimoji="1" lang="ja-JP" altLang="en-US" sz="1400">
                <a:solidFill>
                  <a:srgbClr val="FF0000"/>
                </a:solidFill>
              </a:rPr>
              <a:t>希望する支部に地域の弁護士を派遣</a:t>
            </a:r>
            <a:endParaRPr kumimoji="1" lang="ja-JP" altLang="en-US">
              <a:solidFill>
                <a:srgbClr val="FF0000"/>
              </a:solidFill>
            </a:endParaRPr>
          </a:p>
        </p:txBody>
      </p:sp>
      <p:pic>
        <p:nvPicPr>
          <p:cNvPr id="14" name="図 13">
            <a:extLst>
              <a:ext uri="{FF2B5EF4-FFF2-40B4-BE49-F238E27FC236}">
                <a16:creationId xmlns:a16="http://schemas.microsoft.com/office/drawing/2014/main" id="{FE97C3BD-33ED-2A17-D395-CEB78C5F6BB3}"/>
              </a:ext>
            </a:extLst>
          </p:cNvPr>
          <p:cNvPicPr>
            <a:picLocks noChangeAspect="1"/>
          </p:cNvPicPr>
          <p:nvPr/>
        </p:nvPicPr>
        <p:blipFill>
          <a:blip r:embed="rId10"/>
          <a:stretch>
            <a:fillRect/>
          </a:stretch>
        </p:blipFill>
        <p:spPr>
          <a:xfrm>
            <a:off x="5983417" y="5328903"/>
            <a:ext cx="772362" cy="772362"/>
          </a:xfrm>
          <a:prstGeom prst="rect">
            <a:avLst/>
          </a:prstGeom>
        </p:spPr>
      </p:pic>
      <p:sp>
        <p:nvSpPr>
          <p:cNvPr id="15" name="テキスト ボックス 14">
            <a:extLst>
              <a:ext uri="{FF2B5EF4-FFF2-40B4-BE49-F238E27FC236}">
                <a16:creationId xmlns:a16="http://schemas.microsoft.com/office/drawing/2014/main" id="{6F0B9442-2C2A-09DD-B74A-6149A594C227}"/>
              </a:ext>
            </a:extLst>
          </p:cNvPr>
          <p:cNvSpPr txBox="1"/>
          <p:nvPr/>
        </p:nvSpPr>
        <p:spPr>
          <a:xfrm>
            <a:off x="2953607" y="788552"/>
            <a:ext cx="3236784" cy="307777"/>
          </a:xfrm>
          <a:prstGeom prst="rect">
            <a:avLst/>
          </a:prstGeom>
          <a:noFill/>
        </p:spPr>
        <p:txBody>
          <a:bodyPr wrap="none" rtlCol="0">
            <a:spAutoFit/>
          </a:bodyPr>
          <a:lstStyle/>
          <a:p>
            <a:r>
              <a:rPr kumimoji="1" lang="ja-JP" altLang="en-US" sz="1400">
                <a:solidFill>
                  <a:srgbClr val="FF0000"/>
                </a:solidFill>
              </a:rPr>
              <a:t>ワンストップで課題を解決するために</a:t>
            </a:r>
          </a:p>
        </p:txBody>
      </p:sp>
    </p:spTree>
    <p:extLst>
      <p:ext uri="{BB962C8B-B14F-4D97-AF65-F5344CB8AC3E}">
        <p14:creationId xmlns:p14="http://schemas.microsoft.com/office/powerpoint/2010/main" val="2204903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85B060-1A38-D482-FDBB-8E9646636F68}"/>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061E8A9C-F2C1-A9DB-2BDC-85499316C5F7}"/>
              </a:ext>
            </a:extLst>
          </p:cNvPr>
          <p:cNvSpPr>
            <a:spLocks noGrp="1"/>
          </p:cNvSpPr>
          <p:nvPr>
            <p:ph idx="1"/>
          </p:nvPr>
        </p:nvSpPr>
        <p:spPr/>
        <p:txBody>
          <a:bodyPr anchor="ctr">
            <a:normAutofit/>
          </a:bodyPr>
          <a:lstStyle/>
          <a:p>
            <a:pPr marL="0" indent="0">
              <a:buNone/>
            </a:pPr>
            <a:r>
              <a:rPr kumimoji="1" lang="ja-JP" altLang="en-US" sz="2000"/>
              <a:t>全国空き家アドバイザー協議会は様々な専門知識を有した地元の事業者で構成されていることが、</a:t>
            </a:r>
            <a:r>
              <a:rPr lang="ja-JP" altLang="en-US" sz="2000"/>
              <a:t>他の大きな業界団体とは差別化できるポイントです。</a:t>
            </a:r>
            <a:endParaRPr lang="en-US" altLang="ja-JP" sz="2000" dirty="0"/>
          </a:p>
          <a:p>
            <a:pPr marL="0" indent="0">
              <a:buNone/>
            </a:pPr>
            <a:endParaRPr kumimoji="1" lang="en-US" altLang="ja-JP" sz="2000" dirty="0"/>
          </a:p>
          <a:p>
            <a:pPr marL="0" indent="0">
              <a:buNone/>
            </a:pPr>
            <a:r>
              <a:rPr lang="ja-JP" altLang="en-US" sz="2000"/>
              <a:t>また、様々な事業者と連携を行っているため、</a:t>
            </a:r>
            <a:endParaRPr lang="en-US" altLang="ja-JP" sz="2000" dirty="0"/>
          </a:p>
          <a:p>
            <a:pPr marL="0" indent="0">
              <a:buNone/>
            </a:pPr>
            <a:r>
              <a:rPr kumimoji="1" lang="ja-JP" altLang="en-US" sz="2000"/>
              <a:t>支部事業者ではできない取り組みも支部にて実施が可能です。</a:t>
            </a:r>
            <a:endParaRPr kumimoji="1" lang="en-US" altLang="ja-JP" sz="2000" dirty="0"/>
          </a:p>
          <a:p>
            <a:pPr marL="0" indent="0">
              <a:buNone/>
            </a:pPr>
            <a:endParaRPr lang="en-US" altLang="ja-JP" sz="2000" dirty="0"/>
          </a:p>
          <a:p>
            <a:pPr marL="0" indent="0">
              <a:buNone/>
            </a:pPr>
            <a:r>
              <a:rPr kumimoji="1" lang="ja-JP" altLang="en-US" sz="2000"/>
              <a:t>１２月から募集が見込まれる空家等管理活用支援法人に向けて、</a:t>
            </a:r>
            <a:endParaRPr kumimoji="1" lang="en-US" altLang="ja-JP" sz="2000" dirty="0"/>
          </a:p>
          <a:p>
            <a:pPr marL="0" indent="0">
              <a:buNone/>
            </a:pPr>
            <a:r>
              <a:rPr kumimoji="1" lang="ja-JP" altLang="en-US" sz="2000"/>
              <a:t>引き続き活動をよろしくお願いします。</a:t>
            </a:r>
          </a:p>
        </p:txBody>
      </p:sp>
      <p:sp>
        <p:nvSpPr>
          <p:cNvPr id="4" name="スライド番号プレースホルダー 3">
            <a:extLst>
              <a:ext uri="{FF2B5EF4-FFF2-40B4-BE49-F238E27FC236}">
                <a16:creationId xmlns:a16="http://schemas.microsoft.com/office/drawing/2014/main" id="{54C5678C-9838-6C65-AED7-B6D8608EDEB6}"/>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170252925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3830</TotalTime>
  <Words>542</Words>
  <Application>Microsoft Macintosh PowerPoint</Application>
  <PresentationFormat>画面に合わせる (4:3)</PresentationFormat>
  <Paragraphs>75</Paragraphs>
  <Slides>10</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ＭＳ ゴシック</vt:lpstr>
      <vt:lpstr>游ゴシック</vt:lpstr>
      <vt:lpstr>Arial</vt:lpstr>
      <vt:lpstr>Calibri</vt:lpstr>
      <vt:lpstr>Calibri Light</vt:lpstr>
      <vt:lpstr>Office テーマ</vt:lpstr>
      <vt:lpstr> 一般社団法人 全国空き家アドバイザー協議会　　　○○県○○支部  令和５年１０月度例会 学習プログラム用 （過去の例会資料も参考にしてください）</vt:lpstr>
      <vt:lpstr>空き家特措法が改正されることが決定しました</vt:lpstr>
      <vt:lpstr>PowerPoint プレゼンテーション</vt:lpstr>
      <vt:lpstr>PowerPoint プレゼンテーション</vt:lpstr>
      <vt:lpstr>関連資料</vt:lpstr>
      <vt:lpstr>PowerPoint プレゼンテーション</vt:lpstr>
      <vt:lpstr>管理活用支援法人指定へのポイント</vt:lpstr>
      <vt:lpstr>管理活用支援法人指定へのポイント</vt:lpstr>
      <vt:lpstr>協議会の理想イメージ</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42</cp:revision>
  <dcterms:created xsi:type="dcterms:W3CDTF">2021-02-04T05:15:42Z</dcterms:created>
  <dcterms:modified xsi:type="dcterms:W3CDTF">2023-10-03T05:59:46Z</dcterms:modified>
</cp:coreProperties>
</file>